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1" r:id="rId9"/>
    <p:sldId id="263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00A72D-2D25-4928-B92B-B9E2C3B2FC9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A70723-606D-4FBF-9E2B-53390E8DE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3154362"/>
          </a:xfrm>
        </p:spPr>
        <p:txBody>
          <a:bodyPr>
            <a:normAutofit/>
          </a:bodyPr>
          <a:lstStyle/>
          <a:p>
            <a:r>
              <a:rPr lang="sah-RU" sz="4800" dirty="0" smtClean="0"/>
              <a:t>БИҺИГИ ЮБИЛЯРБЫТ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ebe6d8-0662-4864-b34d-8ec4878e83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3993" y="457200"/>
            <a:ext cx="4214813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1916832"/>
            <a:ext cx="2969912" cy="34171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ah-RU" dirty="0" smtClean="0"/>
              <a:t>   Бу өйдөбүнньүк – ахтыы кинигэҕэ Павлова Парасковья Михайловна(1924-2003 сс.) туһунан </a:t>
            </a:r>
            <a:r>
              <a:rPr lang="sah-RU" dirty="0" smtClean="0"/>
              <a:t>кэпсэнэр.Кини Хаҥалас оройуонуттан төрүттээх куорат олохтооҕо кыыс хоту  Өлөөн оройуонун иккис дойду оҥостон, эппиэтнэстээх үлэһит кэргэнэ буолан, олох араас ыарахаттарын тулуйан бэриниилээхтик, дьоҥҥо сэргэҕэ көмөлөһөн, үтүө суобастаахтык, үрдүк культууралаахтык, өй-санаа өттүнэн баай олоҕу олорбутун туһунан кэпсэнэр.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КИНИГЭ ДОЛБУУРА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87208" cy="5616624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>Саҥа кэлбит ыаллардаах</a:t>
            </a:r>
            <a:br>
              <a:rPr lang="sah-RU" dirty="0" smtClean="0"/>
            </a:br>
            <a:r>
              <a:rPr lang="sah-RU" dirty="0" smtClean="0"/>
              <a:t>Сайылыгым түптэтэ,</a:t>
            </a:r>
            <a:br>
              <a:rPr lang="sah-RU" dirty="0" smtClean="0"/>
            </a:br>
            <a:r>
              <a:rPr lang="sah-RU" dirty="0" smtClean="0"/>
              <a:t>Атыыр оҕус айаана,</a:t>
            </a:r>
            <a:br>
              <a:rPr lang="sah-RU" dirty="0" smtClean="0"/>
            </a:br>
            <a:r>
              <a:rPr lang="sah-RU" dirty="0" smtClean="0"/>
              <a:t>Оҕо, ыччат айдаана,</a:t>
            </a:r>
            <a:br>
              <a:rPr lang="sah-RU" dirty="0" smtClean="0"/>
            </a:br>
            <a:r>
              <a:rPr lang="sah-RU" dirty="0" smtClean="0"/>
              <a:t>Араас чыычаах ырыата,</a:t>
            </a:r>
            <a:br>
              <a:rPr lang="sah-RU" dirty="0" smtClean="0"/>
            </a:br>
            <a:r>
              <a:rPr lang="sah-RU" dirty="0" smtClean="0"/>
              <a:t>Ыаллар аайы алаадьы,</a:t>
            </a:r>
            <a:br>
              <a:rPr lang="sah-RU" dirty="0" smtClean="0"/>
            </a:br>
            <a:r>
              <a:rPr lang="sah-RU" dirty="0" smtClean="0"/>
              <a:t>Үлэ дьонун үөрүүтэ-</a:t>
            </a:r>
            <a:br>
              <a:rPr lang="sah-RU" dirty="0" smtClean="0"/>
            </a:br>
            <a:r>
              <a:rPr lang="sah-RU" dirty="0" smtClean="0"/>
              <a:t>Үчүгэй да буолара...</a:t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>            </a:t>
            </a:r>
            <a:r>
              <a:rPr lang="sah-RU" sz="2800" dirty="0" smtClean="0"/>
              <a:t>Күннүк Уурастыырап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ryakina Irina\Desktop\caf4abfb-a8fc-494f-8ec1-9948f4737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20" cy="6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yakina Irina\Desktop\ff297f17-8cd4-40f0-80eb-7c6e32f96d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2888" cy="6293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yakina Irina\Desktop\f81224ba-7d1a-4572-851a-9cbda6133f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06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47248" cy="2808312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>Христофор  Афанасьевич Григорьев</a:t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sz="4400" dirty="0" smtClean="0">
                <a:latin typeface="Arial Black" pitchFamily="34" charset="0"/>
              </a:rPr>
              <a:t>           КИНИГЭЛЭРЭ</a:t>
            </a:r>
            <a:r>
              <a:rPr lang="sah-RU" dirty="0" smtClean="0"/>
              <a:t/>
            </a:r>
            <a:br>
              <a:rPr lang="sah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57200"/>
            <a:ext cx="3038872" cy="1171600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>КИНИГЭ ДОЛБУРА</a:t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en-US" dirty="0" smtClean="0"/>
              <a:t>[</a:t>
            </a:r>
            <a:r>
              <a:rPr lang="sah-RU" dirty="0" smtClean="0"/>
              <a:t>Х. А. Григорьев </a:t>
            </a:r>
            <a:r>
              <a:rPr lang="en-US" dirty="0" smtClean="0"/>
              <a:t>80</a:t>
            </a:r>
            <a:r>
              <a:rPr lang="sah-RU" dirty="0" smtClean="0"/>
              <a:t> сааһыгар ананар хомуйан оҥордо / М.И. Слепцов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5" name="Содержимое 4" descr="0f32b5dd-ab71-4df0-8954-95b6a67e244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6653" y="457200"/>
            <a:ext cx="4069493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52120" y="1988840"/>
            <a:ext cx="3113928" cy="3345160"/>
          </a:xfrm>
        </p:spPr>
        <p:txBody>
          <a:bodyPr>
            <a:normAutofit fontScale="85000" lnSpcReduction="20000"/>
          </a:bodyPr>
          <a:lstStyle/>
          <a:p>
            <a:r>
              <a:rPr lang="sah-RU" dirty="0" smtClean="0"/>
              <a:t>Кинигэҕэ аҕыйах ахсааннаах хотугу норуот биир биллэр представителэ Григорьев Христофор Афанасьевич олоҕун уонна үлэтин, кэргэттэрин уонна табаарыстарын тустарынан,көс дьон үгэс буолбут дьарыктарын уонна илгэтин, чопчу эконмика боппуруостарыгар историческа	, философскай уонна психологическай анаарыылара сырдатыллар.</a:t>
            </a:r>
          </a:p>
          <a:p>
            <a:r>
              <a:rPr lang="sah-RU" dirty="0" smtClean="0"/>
              <a:t>Киэҥ ааҕааччыга ананар.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32784"/>
          </a:xfrm>
        </p:spPr>
        <p:txBody>
          <a:bodyPr>
            <a:normAutofit/>
          </a:bodyPr>
          <a:lstStyle/>
          <a:p>
            <a:r>
              <a:rPr lang="sah-RU" dirty="0" smtClean="0"/>
              <a:t>Үлэ – үөрүү, үлэ – дьол,</a:t>
            </a:r>
            <a:br>
              <a:rPr lang="sah-RU" dirty="0" smtClean="0"/>
            </a:br>
            <a:r>
              <a:rPr lang="sah-RU" dirty="0" smtClean="0"/>
              <a:t>Үлэ – үүнэр, сайдар суол.</a:t>
            </a:r>
            <a:br>
              <a:rPr lang="sah-RU" dirty="0" smtClean="0"/>
            </a:br>
            <a:r>
              <a:rPr lang="sah-RU" dirty="0" smtClean="0"/>
              <a:t>Ийэ дойду уруйун</a:t>
            </a:r>
            <a:br>
              <a:rPr lang="sah-RU" dirty="0" smtClean="0"/>
            </a:br>
            <a:r>
              <a:rPr lang="sah-RU" dirty="0" smtClean="0"/>
              <a:t>Ылар үлэ геройа</a:t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>                         Эллэй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5fde480-3fc4-4492-9c48-91058be34da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9009" y="457200"/>
            <a:ext cx="3964781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1844824"/>
            <a:ext cx="2969912" cy="34891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Книга о жизни и деятельности </a:t>
            </a:r>
            <a:r>
              <a:rPr lang="ru-RU" dirty="0" err="1" smtClean="0"/>
              <a:t>Саввинова</a:t>
            </a:r>
            <a:r>
              <a:rPr lang="ru-RU" dirty="0" smtClean="0"/>
              <a:t> Александра Тимофеевича руководителя районного масштаба 25 лет возглавлял районные советы депутатов трудящихся в </a:t>
            </a:r>
            <a:r>
              <a:rPr lang="ru-RU" dirty="0" err="1" smtClean="0"/>
              <a:t>Намском</a:t>
            </a:r>
            <a:r>
              <a:rPr lang="ru-RU" dirty="0" smtClean="0"/>
              <a:t>, </a:t>
            </a:r>
            <a:r>
              <a:rPr lang="ru-RU" dirty="0" err="1" smtClean="0"/>
              <a:t>Абыйском</a:t>
            </a:r>
            <a:r>
              <a:rPr lang="ru-RU" dirty="0" smtClean="0"/>
              <a:t> и </a:t>
            </a:r>
            <a:r>
              <a:rPr lang="ru-RU" dirty="0" err="1" smtClean="0"/>
              <a:t>Оленекском</a:t>
            </a:r>
            <a:r>
              <a:rPr lang="ru-RU" dirty="0" smtClean="0"/>
              <a:t> районах. Он был настоящим хозяином района. Его деятельность освещается в воспоминаниях сослуживцев и друзей.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764704"/>
            <a:ext cx="3816424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КИНИГЭ ДОЛБУУРА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- составитель </a:t>
            </a:r>
            <a:r>
              <a:rPr lang="ru-RU" dirty="0" smtClean="0"/>
              <a:t>Х. А . Григорьев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92824"/>
          </a:xfrm>
        </p:spPr>
        <p:txBody>
          <a:bodyPr>
            <a:normAutofit/>
          </a:bodyPr>
          <a:lstStyle/>
          <a:p>
            <a:r>
              <a:rPr lang="sah-RU" sz="5400" dirty="0" smtClean="0"/>
              <a:t>Дьоһун – мааны майгылаах,</a:t>
            </a:r>
            <a:br>
              <a:rPr lang="sah-RU" sz="5400" dirty="0" smtClean="0"/>
            </a:br>
            <a:r>
              <a:rPr lang="sah-RU" sz="5400" dirty="0" smtClean="0"/>
              <a:t>Дьоҥҥо мэлдьи туһалаах</a:t>
            </a:r>
            <a:br>
              <a:rPr lang="sah-RU" sz="5400" dirty="0" smtClean="0"/>
            </a:br>
            <a:r>
              <a:rPr lang="sah-RU" sz="5400" dirty="0" smtClean="0"/>
              <a:t>Үлэ киһитэ буоларга</a:t>
            </a:r>
            <a:br>
              <a:rPr lang="sah-RU" sz="5400" dirty="0" smtClean="0"/>
            </a:br>
            <a:r>
              <a:rPr lang="sah-RU" sz="5400" dirty="0" smtClean="0"/>
              <a:t>Баҕарарым туохтан да !</a:t>
            </a:r>
            <a:br>
              <a:rPr lang="sah-RU" sz="5400" dirty="0" smtClean="0"/>
            </a:br>
            <a:r>
              <a:rPr lang="sah-RU" sz="5400" dirty="0" smtClean="0"/>
              <a:t>                  </a:t>
            </a:r>
            <a:r>
              <a:rPr lang="sah-RU" sz="3600" dirty="0" smtClean="0"/>
              <a:t>Василий Гольдеров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155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БИҺИГИ ЮБИЛЯРБЫТ</vt:lpstr>
      <vt:lpstr>Слайд 2</vt:lpstr>
      <vt:lpstr>Слайд 3</vt:lpstr>
      <vt:lpstr>Слайд 4</vt:lpstr>
      <vt:lpstr>Христофор  Афанасьевич Григорьев             КИНИГЭЛЭРЭ </vt:lpstr>
      <vt:lpstr>КИНИГЭ ДОЛБУРА  [Х. А. Григорьев 80 сааһыгар ананар хомуйан оҥордо / М.И. Слепцов]</vt:lpstr>
      <vt:lpstr>Үлэ – үөрүү, үлэ – дьол, Үлэ – үүнэр, сайдар суол. Ийэ дойду уруйун Ылар үлэ геройа                           Эллэй</vt:lpstr>
      <vt:lpstr>        КИНИГЭ ДОЛБУУРА  автор - составитель Х. А . Григорьев </vt:lpstr>
      <vt:lpstr>Дьоһун – мааны майгылаах, Дьоҥҥо мэлдьи туһалаах Үлэ киһитэ буоларга Баҕарарым туохтан да !                   Василий Гольдеров</vt:lpstr>
      <vt:lpstr>КИНИГЭ ДОЛБУУРА</vt:lpstr>
      <vt:lpstr>Саҥа кэлбит ыаллардаах Сайылыгым түптэтэ, Атыыр оҕус айаана, Оҕо, ыччат айдаана, Араас чыычаах ырыата, Ыаллар аайы алаадьы, Үлэ дьонун үөрүүтэ- Үчүгэй да буолара...              Күннүк Уурастыырап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БИҺИГИ ЮБИЛЯРБЫТ</dc:title>
  <dc:creator>Koryakina Irina</dc:creator>
  <cp:lastModifiedBy>Koryakina Irina</cp:lastModifiedBy>
  <cp:revision>8</cp:revision>
  <dcterms:created xsi:type="dcterms:W3CDTF">2023-06-05T05:59:25Z</dcterms:created>
  <dcterms:modified xsi:type="dcterms:W3CDTF">2023-06-05T07:17:31Z</dcterms:modified>
</cp:coreProperties>
</file>