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5" r:id="rId5"/>
    <p:sldId id="260" r:id="rId6"/>
    <p:sldId id="258" r:id="rId7"/>
    <p:sldId id="259" r:id="rId8"/>
    <p:sldId id="261" r:id="rId9"/>
    <p:sldId id="262" r:id="rId10"/>
    <p:sldId id="263" r:id="rId11"/>
    <p:sldId id="266" r:id="rId12"/>
    <p:sldId id="269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CAD-974F-47F2-A751-0ED2BA2051DA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5AE-A3D6-4862-9D72-F758B1C2D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CAD-974F-47F2-A751-0ED2BA2051DA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5AE-A3D6-4862-9D72-F758B1C2D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CAD-974F-47F2-A751-0ED2BA2051DA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5AE-A3D6-4862-9D72-F758B1C2D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CAD-974F-47F2-A751-0ED2BA2051DA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5AE-A3D6-4862-9D72-F758B1C2D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CAD-974F-47F2-A751-0ED2BA2051DA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5AE-A3D6-4862-9D72-F758B1C2D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CAD-974F-47F2-A751-0ED2BA2051DA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5AE-A3D6-4862-9D72-F758B1C2D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CAD-974F-47F2-A751-0ED2BA2051DA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5AE-A3D6-4862-9D72-F758B1C2D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CAD-974F-47F2-A751-0ED2BA2051DA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5AE-A3D6-4862-9D72-F758B1C2D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CAD-974F-47F2-A751-0ED2BA2051DA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5AE-A3D6-4862-9D72-F758B1C2D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CAD-974F-47F2-A751-0ED2BA2051DA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5AE-A3D6-4862-9D72-F758B1C2D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3CAD-974F-47F2-A751-0ED2BA2051DA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B5AE-A3D6-4862-9D72-F758B1C2D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D3CAD-974F-47F2-A751-0ED2BA2051DA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4B5AE-A3D6-4862-9D72-F758B1C2D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yakina Irina\Desktop\Фон для весенней презентации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8134672" cy="3168352"/>
          </a:xfrm>
        </p:spPr>
        <p:txBody>
          <a:bodyPr>
            <a:normAutofit/>
          </a:bodyPr>
          <a:lstStyle/>
          <a:p>
            <a:r>
              <a:rPr lang="sah-RU" sz="6000" b="1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Самаан сайын 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 fontScale="85000" lnSpcReduction="20000"/>
          </a:bodyPr>
          <a:lstStyle/>
          <a:p>
            <a:r>
              <a:rPr lang="sah-RU" b="1" dirty="0" smtClean="0">
                <a:solidFill>
                  <a:schemeClr val="tx1"/>
                </a:solidFill>
                <a:latin typeface="Bernard MT Condensed" pitchFamily="18" charset="0"/>
              </a:rPr>
              <a:t>Олохтоох ааптардар хоһооннорун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Bernard MT Condensed" pitchFamily="18" charset="0"/>
              </a:rPr>
              <a:t>х</a:t>
            </a:r>
            <a:r>
              <a:rPr lang="sah-RU" b="1" dirty="0" smtClean="0">
                <a:solidFill>
                  <a:schemeClr val="tx1"/>
                </a:solidFill>
                <a:latin typeface="Bernard MT Condensed" pitchFamily="18" charset="0"/>
              </a:rPr>
              <a:t>омуурунньуга</a:t>
            </a:r>
          </a:p>
          <a:p>
            <a:endParaRPr lang="sah-RU" b="1" dirty="0" smtClean="0">
              <a:solidFill>
                <a:schemeClr val="tx1"/>
              </a:solidFill>
              <a:latin typeface="Bernard MT Condensed" pitchFamily="18" charset="0"/>
            </a:endParaRPr>
          </a:p>
          <a:p>
            <a:endParaRPr lang="sah-RU" b="1" dirty="0" smtClean="0">
              <a:solidFill>
                <a:schemeClr val="tx1"/>
              </a:solidFill>
              <a:latin typeface="Bernard MT Condensed" pitchFamily="18" charset="0"/>
            </a:endParaRPr>
          </a:p>
          <a:p>
            <a:r>
              <a:rPr lang="sah-RU" b="1" dirty="0" smtClean="0">
                <a:solidFill>
                  <a:schemeClr val="tx1"/>
                </a:solidFill>
                <a:latin typeface="Bernard MT Condensed" pitchFamily="18" charset="0"/>
              </a:rPr>
              <a:t>Өлөөн    </a:t>
            </a:r>
            <a:r>
              <a:rPr lang="ru-RU" b="1" dirty="0" smtClean="0">
                <a:solidFill>
                  <a:schemeClr val="tx1"/>
                </a:solidFill>
                <a:latin typeface="Bernard MT Condensed" pitchFamily="18" charset="0"/>
              </a:rPr>
              <a:t>2023 с.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oryakina Irina\Desktop\489d1672-e82d-40c3-9fa8-046282c41cb2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143999" cy="70466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4048" y="692696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ah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Эрэллээх доҕорум – айылҕам,</a:t>
            </a:r>
          </a:p>
          <a:p>
            <a:pPr>
              <a:buNone/>
            </a:pPr>
            <a:r>
              <a:rPr lang="sah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Эн миэхэ мэлдьитин күндүгүн,</a:t>
            </a:r>
          </a:p>
          <a:p>
            <a:pPr>
              <a:buNone/>
            </a:pPr>
            <a:r>
              <a:rPr lang="sah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Ханна да, хаһан да буолларбын </a:t>
            </a:r>
          </a:p>
          <a:p>
            <a:pPr>
              <a:buNone/>
            </a:pPr>
            <a:r>
              <a:rPr lang="sah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Харыстыам эн күндү көстүүгүн.</a:t>
            </a:r>
          </a:p>
          <a:p>
            <a:pPr>
              <a:buNone/>
            </a:pPr>
            <a:r>
              <a:rPr lang="sah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Оҕотук сааспыттан бигэнэн</a:t>
            </a:r>
          </a:p>
          <a:p>
            <a:pPr>
              <a:buNone/>
            </a:pPr>
            <a:r>
              <a:rPr lang="sah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Олордум эн кэрэ эйгэҕэр.</a:t>
            </a:r>
          </a:p>
          <a:p>
            <a:pPr>
              <a:buNone/>
            </a:pPr>
            <a:r>
              <a:rPr lang="sah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Ырыаһыт сүрэҕим сөбүлээн</a:t>
            </a:r>
          </a:p>
          <a:p>
            <a:pPr>
              <a:buNone/>
            </a:pPr>
            <a:r>
              <a:rPr lang="sah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Ыллардым эн үтүө бэйэҕэр.</a:t>
            </a:r>
          </a:p>
          <a:p>
            <a:pPr>
              <a:buNone/>
            </a:pPr>
            <a:r>
              <a:rPr lang="sah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Сыл ахсын саҥалыы киэргэнэн</a:t>
            </a:r>
          </a:p>
          <a:p>
            <a:pPr>
              <a:buNone/>
            </a:pPr>
            <a:r>
              <a:rPr lang="sah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Көҕөрө, чэлгийэ үүнэҕин,</a:t>
            </a:r>
          </a:p>
          <a:p>
            <a:pPr>
              <a:buNone/>
            </a:pPr>
            <a:r>
              <a:rPr lang="sah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Сибиэһэй сыккынан күндүлээн</a:t>
            </a:r>
          </a:p>
          <a:p>
            <a:pPr>
              <a:buNone/>
            </a:pPr>
            <a:r>
              <a:rPr lang="sah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Соҕотох бэйэбин үөрдэҕин.</a:t>
            </a:r>
          </a:p>
          <a:p>
            <a:pPr>
              <a:buNone/>
            </a:pPr>
            <a:r>
              <a:rPr lang="sah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Сибэкки бастыҥын тэнитэн</a:t>
            </a:r>
          </a:p>
          <a:p>
            <a:pPr>
              <a:buNone/>
            </a:pPr>
            <a:r>
              <a:rPr lang="sah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Сир ийэм симэнэ туруохтун,</a:t>
            </a:r>
          </a:p>
          <a:p>
            <a:pPr>
              <a:buNone/>
            </a:pPr>
            <a:r>
              <a:rPr lang="sah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Сүүһүнэн үйэлэр тухары</a:t>
            </a:r>
          </a:p>
          <a:p>
            <a:pPr>
              <a:buNone/>
            </a:pPr>
            <a:r>
              <a:rPr lang="sah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Солколуу суугунуур буолуохтун!</a:t>
            </a:r>
          </a:p>
          <a:p>
            <a:pPr>
              <a:buNone/>
            </a:pPr>
            <a:endParaRPr lang="sah-RU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sah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Варвара Тимофеева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26064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dirty="0" smtClean="0"/>
              <a:t>Ийэ айылҕабар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oryakina Irina\Desktop\fae3cfcd-9783-4a09-a22f-fdf6c4a36b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1400" b="1" dirty="0" smtClean="0"/>
              <a:t>Сайыны мин олус таптыыбын</a:t>
            </a:r>
            <a:endParaRPr lang="ru-RU" sz="1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618856" cy="5145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ah-RU" sz="1400" b="1" dirty="0" smtClean="0"/>
              <a:t>Халлаан күөх урсунун устунан</a:t>
            </a:r>
          </a:p>
          <a:p>
            <a:pPr>
              <a:buNone/>
            </a:pPr>
            <a:r>
              <a:rPr lang="sah-RU" sz="1400" b="1" dirty="0" smtClean="0"/>
              <a:t>Көтөргүн көччүтэ көрсөҕүн,</a:t>
            </a:r>
          </a:p>
          <a:p>
            <a:pPr>
              <a:buNone/>
            </a:pPr>
            <a:r>
              <a:rPr lang="sah-RU" sz="1400" b="1" dirty="0" smtClean="0"/>
              <a:t>Сайыммыт баай тыаҕын көҕөрдөн</a:t>
            </a:r>
          </a:p>
          <a:p>
            <a:pPr>
              <a:buNone/>
            </a:pPr>
            <a:r>
              <a:rPr lang="sah-RU" sz="1400" b="1" dirty="0" smtClean="0"/>
              <a:t>Сынньалаҥ кэмнэри түстүүгүн.</a:t>
            </a:r>
          </a:p>
          <a:p>
            <a:pPr>
              <a:buNone/>
            </a:pPr>
            <a:r>
              <a:rPr lang="sah-RU" sz="1400" b="1" dirty="0" smtClean="0"/>
              <a:t>Солко күөх оһуоргун симэнэн,</a:t>
            </a:r>
          </a:p>
          <a:p>
            <a:pPr>
              <a:buNone/>
            </a:pPr>
            <a:r>
              <a:rPr lang="sah-RU" sz="1400" b="1" dirty="0" smtClean="0"/>
              <a:t>Күн көмүс уотугар сыламныыр</a:t>
            </a:r>
          </a:p>
          <a:p>
            <a:pPr>
              <a:buNone/>
            </a:pPr>
            <a:r>
              <a:rPr lang="sah-RU" sz="1400" b="1" dirty="0" smtClean="0"/>
              <a:t>Куйаас да күннэри уунаҕын,</a:t>
            </a:r>
          </a:p>
          <a:p>
            <a:pPr>
              <a:buNone/>
            </a:pPr>
            <a:r>
              <a:rPr lang="sah-RU" sz="1400" b="1" dirty="0" smtClean="0"/>
              <a:t>Сайыммыт барахсан кэрэҕин.</a:t>
            </a:r>
          </a:p>
          <a:p>
            <a:pPr>
              <a:buNone/>
            </a:pPr>
            <a:r>
              <a:rPr lang="sah-RU" sz="1400" b="1" dirty="0" smtClean="0"/>
              <a:t>Күөх өҥү сыдьаайар сайыҥҥа</a:t>
            </a:r>
          </a:p>
          <a:p>
            <a:pPr>
              <a:buNone/>
            </a:pPr>
            <a:r>
              <a:rPr lang="sah-RU" sz="1400" b="1" dirty="0" smtClean="0"/>
              <a:t>Үөн-көйүүр дыыгыныыр саҥатын,</a:t>
            </a:r>
          </a:p>
          <a:p>
            <a:pPr>
              <a:buNone/>
            </a:pPr>
            <a:endParaRPr lang="sah-RU" sz="2400" b="1" dirty="0" smtClean="0"/>
          </a:p>
          <a:p>
            <a:pPr>
              <a:buNone/>
            </a:pPr>
            <a:endParaRPr lang="sah-RU" sz="2400" b="1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8024" y="980728"/>
            <a:ext cx="3898776" cy="45365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ah-RU" sz="1400" b="1" dirty="0" smtClean="0"/>
              <a:t>Оҕо саас чуопчаара күлэрин</a:t>
            </a:r>
          </a:p>
          <a:p>
            <a:pPr>
              <a:buNone/>
            </a:pPr>
            <a:r>
              <a:rPr lang="sah-RU" sz="1400" b="1" dirty="0" smtClean="0"/>
              <a:t>Дуоһуйа истэммин үөрэбин.</a:t>
            </a:r>
          </a:p>
          <a:p>
            <a:pPr>
              <a:buNone/>
            </a:pPr>
            <a:r>
              <a:rPr lang="sah-RU" sz="1400" b="1" dirty="0" smtClean="0"/>
              <a:t>Сөп-сөрүүн тыалыгар уйдаран,</a:t>
            </a:r>
          </a:p>
          <a:p>
            <a:pPr>
              <a:buNone/>
            </a:pPr>
            <a:r>
              <a:rPr lang="sah-RU" sz="1400" b="1" dirty="0" smtClean="0"/>
              <a:t>Баттахпын ыһыахтыы көтүтэн,</a:t>
            </a:r>
          </a:p>
          <a:p>
            <a:pPr>
              <a:buNone/>
            </a:pPr>
            <a:r>
              <a:rPr lang="sah-RU" sz="1400" b="1" dirty="0" smtClean="0"/>
              <a:t>Сүрэҕим баҕатын ханнаран</a:t>
            </a:r>
          </a:p>
          <a:p>
            <a:pPr>
              <a:buNone/>
            </a:pPr>
            <a:r>
              <a:rPr lang="sah-RU" sz="1400" b="1" dirty="0" smtClean="0"/>
              <a:t>Сайыны, оо, олус таптыыбын.</a:t>
            </a:r>
          </a:p>
          <a:p>
            <a:pPr>
              <a:buNone/>
            </a:pPr>
            <a:r>
              <a:rPr lang="sah-RU" sz="1400" b="1" dirty="0" smtClean="0"/>
              <a:t>Бу дьолу, айылҕа бэлэҕин</a:t>
            </a:r>
          </a:p>
          <a:p>
            <a:pPr>
              <a:buNone/>
            </a:pPr>
            <a:r>
              <a:rPr lang="sah-RU" sz="1400" b="1" dirty="0" smtClean="0"/>
              <a:t>Күндүтүн олуһун сөҕөбүн,</a:t>
            </a:r>
          </a:p>
          <a:p>
            <a:pPr>
              <a:buNone/>
            </a:pPr>
            <a:r>
              <a:rPr lang="sah-RU" sz="1400" b="1" dirty="0" smtClean="0"/>
              <a:t>Сибэкки сиидэстии хонуутун</a:t>
            </a:r>
          </a:p>
          <a:p>
            <a:pPr>
              <a:buNone/>
            </a:pPr>
            <a:r>
              <a:rPr lang="sah-RU" sz="1400" b="1" dirty="0" smtClean="0"/>
              <a:t>Сибиэһэй салгынын тыынабын.</a:t>
            </a:r>
          </a:p>
          <a:p>
            <a:pPr>
              <a:buNone/>
            </a:pPr>
            <a:endParaRPr lang="sah-RU" sz="1400" b="1" dirty="0" smtClean="0"/>
          </a:p>
          <a:p>
            <a:pPr>
              <a:buNone/>
            </a:pPr>
            <a:r>
              <a:rPr lang="sah-RU" sz="1400" b="1" dirty="0" smtClean="0"/>
              <a:t>                   Розалия Павлова</a:t>
            </a: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yakina Irina\Desktop\trees-forest-depth-of-field-nature.jpe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6779096" cy="836712"/>
          </a:xfrm>
        </p:spPr>
        <p:txBody>
          <a:bodyPr>
            <a:normAutofit/>
          </a:bodyPr>
          <a:lstStyle/>
          <a:p>
            <a:r>
              <a:rPr lang="sah-RU" sz="1400" b="1" dirty="0" smtClean="0">
                <a:solidFill>
                  <a:schemeClr val="bg1"/>
                </a:solidFill>
              </a:rPr>
              <a:t>Тупсубут айылҕам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23728" y="548680"/>
            <a:ext cx="6563072" cy="51125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ah-RU" sz="1400" b="1" dirty="0" smtClean="0">
                <a:solidFill>
                  <a:schemeClr val="bg1"/>
                </a:solidFill>
              </a:rPr>
              <a:t>Дьэлииҥдэм устунан хаамабын</a:t>
            </a:r>
          </a:p>
          <a:p>
            <a:pPr>
              <a:buNone/>
            </a:pPr>
            <a:r>
              <a:rPr lang="sah-RU" sz="1400" b="1" dirty="0" smtClean="0">
                <a:solidFill>
                  <a:schemeClr val="bg1"/>
                </a:solidFill>
              </a:rPr>
              <a:t>Үөһээттэн сырдык күммүт тыгар,</a:t>
            </a:r>
          </a:p>
          <a:p>
            <a:pPr>
              <a:buNone/>
            </a:pPr>
            <a:r>
              <a:rPr lang="sah-RU" sz="1400" b="1" dirty="0" smtClean="0">
                <a:solidFill>
                  <a:schemeClr val="bg1"/>
                </a:solidFill>
              </a:rPr>
              <a:t>Сибиэһэй салгын сайа охсор</a:t>
            </a:r>
          </a:p>
          <a:p>
            <a:pPr>
              <a:buNone/>
            </a:pPr>
            <a:r>
              <a:rPr lang="sah-RU" sz="1400" b="1" dirty="0" smtClean="0">
                <a:solidFill>
                  <a:schemeClr val="bg1"/>
                </a:solidFill>
              </a:rPr>
              <a:t>Иэдэспэр сылаас тыал илгийэр.</a:t>
            </a:r>
          </a:p>
          <a:p>
            <a:pPr>
              <a:buNone/>
            </a:pPr>
            <a:r>
              <a:rPr lang="sah-RU" sz="1400" b="1" dirty="0" smtClean="0">
                <a:solidFill>
                  <a:schemeClr val="bg1"/>
                </a:solidFill>
              </a:rPr>
              <a:t>Кэрэтиэн тупсубут дойдубут</a:t>
            </a:r>
          </a:p>
          <a:p>
            <a:pPr>
              <a:buNone/>
            </a:pPr>
            <a:r>
              <a:rPr lang="sah-RU" sz="1400" b="1" dirty="0" smtClean="0">
                <a:solidFill>
                  <a:schemeClr val="bg1"/>
                </a:solidFill>
              </a:rPr>
              <a:t>Тапталлаах Дьэлииҥдэм барахсан,</a:t>
            </a:r>
          </a:p>
          <a:p>
            <a:pPr>
              <a:buNone/>
            </a:pPr>
            <a:r>
              <a:rPr lang="sah-RU" sz="1400" b="1" dirty="0" smtClean="0">
                <a:solidFill>
                  <a:schemeClr val="bg1"/>
                </a:solidFill>
              </a:rPr>
              <a:t>Туохтан да күндүгүн биһиэхэ</a:t>
            </a:r>
          </a:p>
          <a:p>
            <a:pPr>
              <a:buNone/>
            </a:pPr>
            <a:r>
              <a:rPr lang="sah-RU" sz="1400" b="1" dirty="0" smtClean="0">
                <a:solidFill>
                  <a:schemeClr val="bg1"/>
                </a:solidFill>
              </a:rPr>
              <a:t>Дьэлииҥдэм, Дьэлииҥдэм эн бааргын.</a:t>
            </a:r>
          </a:p>
          <a:p>
            <a:pPr>
              <a:buNone/>
            </a:pPr>
            <a:r>
              <a:rPr lang="sah-RU" sz="1400" b="1" dirty="0" smtClean="0">
                <a:solidFill>
                  <a:schemeClr val="bg1"/>
                </a:solidFill>
              </a:rPr>
              <a:t>Күөҕүнэн симэммит айылҕам</a:t>
            </a:r>
          </a:p>
          <a:p>
            <a:pPr>
              <a:buNone/>
            </a:pPr>
            <a:r>
              <a:rPr lang="sah-RU" sz="1400" b="1" dirty="0" smtClean="0">
                <a:solidFill>
                  <a:schemeClr val="bg1"/>
                </a:solidFill>
              </a:rPr>
              <a:t>Көҕөрөн тэнийэн көстөҕүн,</a:t>
            </a:r>
          </a:p>
          <a:p>
            <a:pPr>
              <a:buNone/>
            </a:pPr>
            <a:r>
              <a:rPr lang="sah-RU" sz="1400" b="1" dirty="0" smtClean="0">
                <a:solidFill>
                  <a:schemeClr val="bg1"/>
                </a:solidFill>
              </a:rPr>
              <a:t>Кырдалгар сибэкки үүммүтэ</a:t>
            </a:r>
          </a:p>
          <a:p>
            <a:pPr>
              <a:buNone/>
            </a:pPr>
            <a:r>
              <a:rPr lang="sah-RU" sz="1400" b="1" dirty="0" smtClean="0">
                <a:solidFill>
                  <a:schemeClr val="bg1"/>
                </a:solidFill>
              </a:rPr>
              <a:t>Эйигин тупсарар, киэргэтэр.</a:t>
            </a:r>
          </a:p>
          <a:p>
            <a:pPr>
              <a:buNone/>
            </a:pPr>
            <a:r>
              <a:rPr lang="sah-RU" sz="1400" b="1" dirty="0" smtClean="0">
                <a:solidFill>
                  <a:schemeClr val="bg1"/>
                </a:solidFill>
              </a:rPr>
              <a:t>Эн иккис ийэкээм буолаҕын</a:t>
            </a:r>
          </a:p>
          <a:p>
            <a:pPr>
              <a:buNone/>
            </a:pPr>
            <a:r>
              <a:rPr lang="sah-RU" sz="1400" b="1" dirty="0" smtClean="0">
                <a:solidFill>
                  <a:schemeClr val="bg1"/>
                </a:solidFill>
              </a:rPr>
              <a:t>Сүрэхпэр өрүүтүн эн бааргын,</a:t>
            </a:r>
          </a:p>
          <a:p>
            <a:pPr>
              <a:buNone/>
            </a:pPr>
            <a:r>
              <a:rPr lang="sah-RU" sz="1400" b="1" dirty="0" smtClean="0">
                <a:solidFill>
                  <a:schemeClr val="bg1"/>
                </a:solidFill>
              </a:rPr>
              <a:t>Ол иһин эйигин туойабын</a:t>
            </a:r>
          </a:p>
          <a:p>
            <a:pPr>
              <a:buNone/>
            </a:pPr>
            <a:r>
              <a:rPr lang="sah-RU" sz="1400" b="1" dirty="0" smtClean="0">
                <a:solidFill>
                  <a:schemeClr val="bg1"/>
                </a:solidFill>
              </a:rPr>
              <a:t>Бу кэрэ алыптаах ырыабар.</a:t>
            </a:r>
          </a:p>
          <a:p>
            <a:pPr>
              <a:buNone/>
            </a:pPr>
            <a:endParaRPr lang="sah-RU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ah-RU" sz="1400" b="1" dirty="0" smtClean="0">
                <a:solidFill>
                  <a:schemeClr val="bg1"/>
                </a:solidFill>
              </a:rPr>
              <a:t>  Егор Акимов</a:t>
            </a:r>
          </a:p>
          <a:p>
            <a:pPr>
              <a:buNone/>
            </a:pPr>
            <a:endParaRPr lang="sah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yakina Irina\Desktop\a3024edc-8e2c-45ec-b5d8-7a495d75cc7c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ryakina Irina\Desktop\fd470958-5726-4c22-bfbe-b74562e9c0aa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9992" y="476673"/>
            <a:ext cx="43204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sah-RU" b="1" dirty="0" smtClean="0"/>
          </a:p>
          <a:p>
            <a:pPr>
              <a:buNone/>
            </a:pPr>
            <a:r>
              <a:rPr lang="sah-RU" sz="1400" b="1" dirty="0" smtClean="0"/>
              <a:t>Эҕэрдэлииргэ дылылар</a:t>
            </a:r>
          </a:p>
          <a:p>
            <a:pPr>
              <a:buNone/>
            </a:pPr>
            <a:r>
              <a:rPr lang="sah-RU" sz="1400" b="1" dirty="0" smtClean="0"/>
              <a:t>Самаан сайын кэлбитин.</a:t>
            </a:r>
          </a:p>
          <a:p>
            <a:pPr>
              <a:buNone/>
            </a:pPr>
            <a:r>
              <a:rPr lang="sah-RU" sz="1400" b="1" dirty="0" smtClean="0"/>
              <a:t>Сэмээр сөрүүн тыал үрэр,</a:t>
            </a:r>
          </a:p>
          <a:p>
            <a:pPr>
              <a:buNone/>
            </a:pPr>
            <a:r>
              <a:rPr lang="sah-RU" sz="1400" b="1" dirty="0" smtClean="0"/>
              <a:t>Сэбирдэҕи үҥкүүлэтэр.</a:t>
            </a:r>
          </a:p>
          <a:p>
            <a:pPr>
              <a:buNone/>
            </a:pPr>
            <a:r>
              <a:rPr lang="sah-RU" sz="1400" b="1" dirty="0" smtClean="0"/>
              <a:t>Дууһам миэнэ долгуйар,</a:t>
            </a:r>
          </a:p>
          <a:p>
            <a:pPr>
              <a:buNone/>
            </a:pPr>
            <a:r>
              <a:rPr lang="sah-RU" sz="1400" b="1" dirty="0" smtClean="0"/>
              <a:t>Ырыа буолан кутуллар.</a:t>
            </a:r>
          </a:p>
          <a:p>
            <a:pPr>
              <a:buNone/>
            </a:pPr>
            <a:endParaRPr lang="sah-RU" sz="1400" b="1" dirty="0" smtClean="0"/>
          </a:p>
          <a:p>
            <a:pPr>
              <a:buNone/>
            </a:pPr>
            <a:r>
              <a:rPr lang="sah-RU" sz="1400" b="1" dirty="0" smtClean="0"/>
              <a:t>                Евдокия Иванова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0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dirty="0" smtClean="0"/>
              <a:t>Өлөөнүм сайына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4294967295"/>
          </p:nvPr>
        </p:nvSpPr>
        <p:spPr>
          <a:xfrm>
            <a:off x="755576" y="476672"/>
            <a:ext cx="4032448" cy="39604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ah-RU" sz="1400" b="1" dirty="0" smtClean="0"/>
              <a:t>Сибэккилээх биэрэгинэн</a:t>
            </a:r>
          </a:p>
          <a:p>
            <a:pPr>
              <a:buNone/>
            </a:pPr>
            <a:r>
              <a:rPr lang="sah-RU" sz="1400" b="1" dirty="0" smtClean="0"/>
              <a:t>Сэрэммиттии оргууйдук,</a:t>
            </a:r>
          </a:p>
          <a:p>
            <a:pPr>
              <a:buNone/>
            </a:pPr>
            <a:r>
              <a:rPr lang="sah-RU" sz="1400" b="1" dirty="0" smtClean="0"/>
              <a:t>Үөмэр –чүөмэр үктэнэн</a:t>
            </a:r>
          </a:p>
          <a:p>
            <a:pPr>
              <a:buNone/>
            </a:pPr>
            <a:r>
              <a:rPr lang="sah-RU" sz="1400" b="1" dirty="0" smtClean="0"/>
              <a:t>Үөрэ – сөҕө хаамабын.</a:t>
            </a:r>
          </a:p>
          <a:p>
            <a:pPr>
              <a:buNone/>
            </a:pPr>
            <a:r>
              <a:rPr lang="sah-RU" sz="1400" b="1" dirty="0" smtClean="0"/>
              <a:t>Мин Өлөөнүм сайына.</a:t>
            </a:r>
          </a:p>
          <a:p>
            <a:pPr>
              <a:buNone/>
            </a:pPr>
            <a:r>
              <a:rPr lang="sah-RU" sz="1400" b="1" dirty="0" smtClean="0"/>
              <a:t>Мин Өлөөнүм барахсан.</a:t>
            </a:r>
          </a:p>
          <a:p>
            <a:pPr>
              <a:buNone/>
            </a:pPr>
            <a:r>
              <a:rPr lang="sah-RU" sz="1400" b="1" dirty="0" smtClean="0"/>
              <a:t>Кылбаа маҥан хоптолор </a:t>
            </a:r>
          </a:p>
          <a:p>
            <a:pPr>
              <a:buNone/>
            </a:pPr>
            <a:r>
              <a:rPr lang="sah-RU" sz="1400" b="1" dirty="0" smtClean="0"/>
              <a:t>Кылбаҥнаһа көтөллөр.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yakina Irina\Desktop\1641205636_44-damion-club-p-nezhno-golubie-foni-dlya-prezentatsii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sah-RU" sz="2000" dirty="0" smtClean="0"/>
              <a:t>Сир ийэ барахсан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827584" y="620688"/>
            <a:ext cx="3668216" cy="55054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ah-RU" sz="1400" b="1" dirty="0" smtClean="0"/>
              <a:t>Сарсыарда сиик көтөн ойуурга</a:t>
            </a:r>
          </a:p>
          <a:p>
            <a:pPr>
              <a:buNone/>
            </a:pPr>
            <a:r>
              <a:rPr lang="sah-RU" sz="1400" b="1" dirty="0" smtClean="0"/>
              <a:t>Мутукча дьыр курдук сыттаммыт,</a:t>
            </a:r>
          </a:p>
          <a:p>
            <a:pPr>
              <a:buNone/>
            </a:pPr>
            <a:r>
              <a:rPr lang="sah-RU" sz="1400" b="1" dirty="0" smtClean="0"/>
              <a:t>Сыһыыга сибэкки арааһа</a:t>
            </a:r>
          </a:p>
          <a:p>
            <a:pPr>
              <a:buNone/>
            </a:pPr>
            <a:r>
              <a:rPr lang="sah-RU" sz="1400" b="1" dirty="0" smtClean="0"/>
              <a:t>Көрүөххэ кэрэтик да үүммүт.</a:t>
            </a:r>
          </a:p>
          <a:p>
            <a:pPr>
              <a:buNone/>
            </a:pPr>
            <a:r>
              <a:rPr lang="sah-RU" sz="1400" b="1" dirty="0" smtClean="0"/>
              <a:t>Сэбирдэх-мутукча чэлгийбит,</a:t>
            </a:r>
          </a:p>
          <a:p>
            <a:pPr>
              <a:buNone/>
            </a:pPr>
            <a:r>
              <a:rPr lang="sah-RU" sz="1400" b="1" dirty="0" smtClean="0"/>
              <a:t>Сибэкки кэрэ да өҥнөммүт.</a:t>
            </a:r>
          </a:p>
          <a:p>
            <a:pPr>
              <a:buNone/>
            </a:pPr>
            <a:r>
              <a:rPr lang="sah-RU" sz="1400" b="1" dirty="0" smtClean="0"/>
              <a:t>Бу манна, ньургуһуннаах кырдалга</a:t>
            </a:r>
          </a:p>
          <a:p>
            <a:pPr>
              <a:buNone/>
            </a:pPr>
            <a:r>
              <a:rPr lang="sah-RU" sz="1400" b="1" dirty="0" smtClean="0"/>
              <a:t>Ырыаһыт чыычаахпыт музыка түһэрбит,</a:t>
            </a:r>
          </a:p>
          <a:p>
            <a:pPr>
              <a:buNone/>
            </a:pPr>
            <a:r>
              <a:rPr lang="sah-RU" sz="1400" b="1" dirty="0" smtClean="0"/>
              <a:t>Наймыҥныы күөгэнниир талахтаах арыыга,</a:t>
            </a:r>
          </a:p>
          <a:p>
            <a:pPr>
              <a:buNone/>
            </a:pPr>
            <a:r>
              <a:rPr lang="sah-RU" sz="1400" b="1" dirty="0" smtClean="0"/>
              <a:t>Күөх сэбирдэх тэллэйбит.</a:t>
            </a:r>
          </a:p>
          <a:p>
            <a:pPr>
              <a:buNone/>
            </a:pPr>
            <a:r>
              <a:rPr lang="sah-RU" sz="1400" b="1" dirty="0" smtClean="0"/>
              <a:t>Долгуннуу долгуйар үүнүүлээх алааска</a:t>
            </a:r>
          </a:p>
          <a:p>
            <a:pPr>
              <a:buNone/>
            </a:pPr>
            <a:r>
              <a:rPr lang="sah-RU" sz="1400" b="1" dirty="0" smtClean="0"/>
              <a:t>Күөх баархат сэбирдэх тэллэйбит.</a:t>
            </a:r>
          </a:p>
          <a:p>
            <a:pPr>
              <a:buNone/>
            </a:pPr>
            <a:endParaRPr lang="sah-RU" sz="1400" b="1" dirty="0" smtClean="0"/>
          </a:p>
          <a:p>
            <a:pPr>
              <a:buNone/>
            </a:pPr>
            <a:endParaRPr lang="ru-RU" sz="1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>
            <a:normAutofit/>
          </a:bodyPr>
          <a:lstStyle/>
          <a:p>
            <a:pPr>
              <a:buNone/>
            </a:pPr>
            <a:endParaRPr lang="sah-RU" sz="2000" b="1" dirty="0" smtClean="0"/>
          </a:p>
          <a:p>
            <a:pPr>
              <a:buNone/>
            </a:pPr>
            <a:r>
              <a:rPr lang="sah-RU" sz="1400" b="1" dirty="0" smtClean="0"/>
              <a:t>Долгуннуу долгуйар үүнүүлээх алааска</a:t>
            </a:r>
          </a:p>
          <a:p>
            <a:pPr>
              <a:buNone/>
            </a:pPr>
            <a:r>
              <a:rPr lang="sah-RU" sz="1400" b="1" dirty="0" smtClean="0"/>
              <a:t>Күөх от килбэҥнии оонньообут, </a:t>
            </a:r>
          </a:p>
          <a:p>
            <a:pPr>
              <a:buNone/>
            </a:pPr>
            <a:r>
              <a:rPr lang="sah-RU" sz="1400" b="1" dirty="0" smtClean="0"/>
              <a:t>Сайыҥҥы сымнаҕас сөрүүн салгыҥҥа</a:t>
            </a:r>
          </a:p>
          <a:p>
            <a:pPr>
              <a:buNone/>
            </a:pPr>
            <a:r>
              <a:rPr lang="sah-RU" sz="1400" b="1" dirty="0" smtClean="0"/>
              <a:t>Сардаана сибэкки дьэргэйэ тупсубут.</a:t>
            </a:r>
          </a:p>
          <a:p>
            <a:pPr>
              <a:buNone/>
            </a:pPr>
            <a:r>
              <a:rPr lang="sah-RU" sz="1400" b="1" dirty="0" smtClean="0"/>
              <a:t>Сир Ийэ чэчирии сиппитиҥ</a:t>
            </a:r>
          </a:p>
          <a:p>
            <a:pPr>
              <a:buNone/>
            </a:pPr>
            <a:r>
              <a:rPr lang="sah-RU" sz="1400" b="1" dirty="0" smtClean="0"/>
              <a:t>Кэҕэлиин кыттыһан күөрэгэй туойда,</a:t>
            </a:r>
          </a:p>
          <a:p>
            <a:pPr>
              <a:buNone/>
            </a:pPr>
            <a:r>
              <a:rPr lang="sah-RU" sz="1400" b="1" dirty="0" smtClean="0"/>
              <a:t>Сиидэһи тэлгэппит кэриэтэ сирбитин</a:t>
            </a:r>
          </a:p>
          <a:p>
            <a:pPr>
              <a:buNone/>
            </a:pPr>
            <a:r>
              <a:rPr lang="sah-RU" sz="1400" b="1" dirty="0" smtClean="0"/>
              <a:t>Үөһэттэн хаас үөрэ уруйдаан ааста.</a:t>
            </a:r>
          </a:p>
          <a:p>
            <a:pPr>
              <a:buNone/>
            </a:pPr>
            <a:endParaRPr lang="sah-RU" sz="1400" b="1" dirty="0" smtClean="0"/>
          </a:p>
          <a:p>
            <a:pPr>
              <a:buNone/>
            </a:pPr>
            <a:r>
              <a:rPr lang="sah-RU" sz="1400" b="1" dirty="0" smtClean="0"/>
              <a:t>  Михаил Семенов - Амака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oryakina Irina\Desktop\09f84052-bbdf-47a4-a512-876a386e6ba8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sah-RU" sz="1400" b="1" dirty="0" smtClean="0"/>
              <a:t>Былыттар</a:t>
            </a:r>
            <a:endParaRPr lang="ru-RU" sz="1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31640" y="620688"/>
            <a:ext cx="735516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ah-RU" sz="1400" b="1" dirty="0" smtClean="0"/>
              <a:t>Мин санаам былыт буолан, халлааны былдьаста</a:t>
            </a:r>
          </a:p>
          <a:p>
            <a:pPr>
              <a:buNone/>
            </a:pPr>
            <a:r>
              <a:rPr lang="sah-RU" sz="1400" b="1" dirty="0" smtClean="0"/>
              <a:t>Үөһээ күөх халлааҥҥа өрө күөрэйдэ.</a:t>
            </a:r>
          </a:p>
          <a:p>
            <a:pPr>
              <a:buNone/>
            </a:pPr>
            <a:r>
              <a:rPr lang="sah-RU" sz="1400" b="1" dirty="0" smtClean="0"/>
              <a:t>Ыллыыр ырыам тыллара музыка буолан</a:t>
            </a:r>
          </a:p>
          <a:p>
            <a:pPr>
              <a:buNone/>
            </a:pPr>
            <a:r>
              <a:rPr lang="sah-RU" sz="1400" b="1" dirty="0" smtClean="0"/>
              <a:t>Күнүм ыйым аннынан өрө дуорайда.</a:t>
            </a:r>
          </a:p>
          <a:p>
            <a:pPr>
              <a:buNone/>
            </a:pPr>
            <a:r>
              <a:rPr lang="sah-RU" sz="1400" b="1" dirty="0" smtClean="0"/>
              <a:t>Сырдык былыттар, хараҥа былыттыр усталлар</a:t>
            </a:r>
          </a:p>
          <a:p>
            <a:pPr>
              <a:buNone/>
            </a:pPr>
            <a:r>
              <a:rPr lang="sah-RU" sz="1400" b="1" dirty="0" smtClean="0"/>
              <a:t>Үөһээ мэҥэ халлааным аннынан сырсаллар.</a:t>
            </a:r>
          </a:p>
          <a:p>
            <a:pPr>
              <a:buNone/>
            </a:pPr>
            <a:r>
              <a:rPr lang="sah-RU" sz="1400" b="1" dirty="0" smtClean="0"/>
              <a:t>Арай, мин чыычаах буолан үөһээ көттөрбүн</a:t>
            </a:r>
          </a:p>
          <a:p>
            <a:pPr>
              <a:buNone/>
            </a:pPr>
            <a:r>
              <a:rPr lang="sah-RU" sz="1400" b="1" dirty="0" smtClean="0"/>
              <a:t>Көрдөһүөм эт э мин үҥэр таҥараттан.</a:t>
            </a:r>
          </a:p>
          <a:p>
            <a:pPr>
              <a:buNone/>
            </a:pPr>
            <a:r>
              <a:rPr lang="sah-RU" sz="1400" b="1" dirty="0" smtClean="0"/>
              <a:t>Саха ыала, саха курдук самныбатын туһугар</a:t>
            </a:r>
          </a:p>
          <a:p>
            <a:pPr>
              <a:buNone/>
            </a:pPr>
            <a:r>
              <a:rPr lang="sah-RU" sz="1400" b="1" dirty="0" smtClean="0"/>
              <a:t>Үөһээ күөх кыраайга салама ыйыам.</a:t>
            </a:r>
          </a:p>
          <a:p>
            <a:pPr>
              <a:buNone/>
            </a:pPr>
            <a:endParaRPr lang="sah-RU" sz="1400" b="1" dirty="0" smtClean="0"/>
          </a:p>
          <a:p>
            <a:pPr>
              <a:buNone/>
            </a:pPr>
            <a:r>
              <a:rPr lang="sah-RU" sz="1400" b="1" dirty="0" smtClean="0"/>
              <a:t>                        Николай Бурнашев</a:t>
            </a:r>
            <a:endParaRPr lang="ru-RU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yakina Irina\Desktop\2022 фото\dcd23573-5590-486f-8da4-07f4f326c66d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/>
          </a:bodyPr>
          <a:lstStyle/>
          <a:p>
            <a:r>
              <a:rPr lang="sah-RU" sz="1400" b="1" dirty="0" smtClean="0"/>
              <a:t>Өлөөнүм уута</a:t>
            </a:r>
            <a:endParaRPr lang="ru-RU" sz="1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0"/>
            <a:ext cx="4038600" cy="33569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ah-RU" sz="1400" b="1" dirty="0" smtClean="0"/>
              <a:t>Сүүрүгүрэр өрүһүм</a:t>
            </a:r>
          </a:p>
          <a:p>
            <a:pPr>
              <a:buNone/>
            </a:pPr>
            <a:r>
              <a:rPr lang="sah-RU" sz="1400" b="1" dirty="0" smtClean="0"/>
              <a:t>Ыраас – чаҕыл уутугар,</a:t>
            </a:r>
          </a:p>
          <a:p>
            <a:pPr>
              <a:buNone/>
            </a:pPr>
            <a:r>
              <a:rPr lang="sah-RU" sz="1400" b="1" dirty="0" smtClean="0"/>
              <a:t>Күн күлүгүн көрүнэр,</a:t>
            </a:r>
          </a:p>
          <a:p>
            <a:pPr>
              <a:buNone/>
            </a:pPr>
            <a:r>
              <a:rPr lang="sah-RU" sz="1400" b="1" dirty="0" smtClean="0"/>
              <a:t>Оонньуур, үөрэр, мичийэр.</a:t>
            </a:r>
          </a:p>
          <a:p>
            <a:pPr>
              <a:buNone/>
            </a:pPr>
            <a:r>
              <a:rPr lang="sah-RU" sz="1400" b="1" dirty="0" smtClean="0"/>
              <a:t>Күлүмүрдэс кыырпаҕа</a:t>
            </a:r>
          </a:p>
          <a:p>
            <a:pPr>
              <a:buNone/>
            </a:pPr>
            <a:r>
              <a:rPr lang="sah-RU" sz="1400" b="1" dirty="0" smtClean="0"/>
              <a:t>Сүүрүк устун сырсыһар,</a:t>
            </a:r>
          </a:p>
          <a:p>
            <a:pPr>
              <a:buNone/>
            </a:pPr>
            <a:r>
              <a:rPr lang="sah-RU" sz="1400" b="1" dirty="0" smtClean="0"/>
              <a:t>Сырдык көмүс уотунан</a:t>
            </a:r>
          </a:p>
          <a:p>
            <a:pPr>
              <a:buNone/>
            </a:pPr>
            <a:r>
              <a:rPr lang="sah-RU" sz="1400" b="1" dirty="0" smtClean="0"/>
              <a:t>Ыһыахтанар, мэниктиир.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ah-RU" sz="1400" b="1" dirty="0" smtClean="0"/>
              <a:t>Өлөөн уута ып-ыраас,</a:t>
            </a:r>
          </a:p>
          <a:p>
            <a:pPr>
              <a:buNone/>
            </a:pPr>
            <a:r>
              <a:rPr lang="sah-RU" sz="1400" b="1" dirty="0" smtClean="0"/>
              <a:t>Алмаас таастыы дьэп-дьэҥкир,</a:t>
            </a:r>
          </a:p>
          <a:p>
            <a:pPr>
              <a:buNone/>
            </a:pPr>
            <a:r>
              <a:rPr lang="sah-RU" sz="1400" b="1" dirty="0" smtClean="0"/>
              <a:t>Ону күммүт сөбүлүүр</a:t>
            </a:r>
          </a:p>
          <a:p>
            <a:pPr>
              <a:buNone/>
            </a:pPr>
            <a:r>
              <a:rPr lang="sah-RU" sz="1400" b="1" dirty="0" smtClean="0"/>
              <a:t>Сайын устун бииргэлэр.</a:t>
            </a:r>
          </a:p>
          <a:p>
            <a:pPr>
              <a:buNone/>
            </a:pPr>
            <a:endParaRPr lang="sah-RU" sz="1400" b="1" dirty="0" smtClean="0"/>
          </a:p>
          <a:p>
            <a:pPr>
              <a:buNone/>
            </a:pPr>
            <a:r>
              <a:rPr lang="sah-RU" sz="1400" b="1" dirty="0" smtClean="0"/>
              <a:t>               Галина Долгунова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yakina Irina\Desktop\cvety-i-kapli-s-blikami-na-golubom-fone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1400" b="1" dirty="0" err="1" smtClean="0"/>
              <a:t>Сибэккилэр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чэмэлкэйдэр</a:t>
            </a:r>
            <a:endParaRPr lang="ru-RU" sz="1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ah-RU" sz="1600" b="1" dirty="0" smtClean="0"/>
              <a:t>Таммах уу ырааһын ыймахтаан</a:t>
            </a:r>
          </a:p>
          <a:p>
            <a:pPr>
              <a:buNone/>
            </a:pPr>
            <a:r>
              <a:rPr lang="sah-RU" sz="1600" b="1" dirty="0" smtClean="0"/>
              <a:t>Саһарҕа утаҕар суунаннар</a:t>
            </a:r>
          </a:p>
          <a:p>
            <a:pPr>
              <a:buNone/>
            </a:pPr>
            <a:r>
              <a:rPr lang="sah-RU" sz="1600" b="1" dirty="0" smtClean="0"/>
              <a:t>Сибэккилэр чэмэлкэйдэр,</a:t>
            </a:r>
          </a:p>
          <a:p>
            <a:pPr>
              <a:buNone/>
            </a:pPr>
            <a:r>
              <a:rPr lang="sah-RU" sz="1600" b="1" dirty="0" smtClean="0"/>
              <a:t>Сибэккилэр чэнчистэр.</a:t>
            </a:r>
          </a:p>
          <a:p>
            <a:pPr>
              <a:buNone/>
            </a:pPr>
            <a:r>
              <a:rPr lang="sah-RU" sz="1600" b="1" dirty="0" smtClean="0"/>
              <a:t>Тахсар күҥҥэ тырымнаһа </a:t>
            </a:r>
          </a:p>
          <a:p>
            <a:pPr>
              <a:buNone/>
            </a:pPr>
            <a:r>
              <a:rPr lang="sah-RU" sz="1600" b="1" dirty="0" smtClean="0"/>
              <a:t>Иэдэстэр тэтэрэннэр </a:t>
            </a:r>
          </a:p>
          <a:p>
            <a:pPr>
              <a:buNone/>
            </a:pPr>
            <a:r>
              <a:rPr lang="sah-RU" sz="1600" b="1" dirty="0" smtClean="0"/>
              <a:t>Үөрэ үрүт үөһэ</a:t>
            </a:r>
          </a:p>
          <a:p>
            <a:pPr>
              <a:buNone/>
            </a:pPr>
            <a:r>
              <a:rPr lang="sah-RU" sz="1600" b="1" dirty="0" smtClean="0"/>
              <a:t>Таптал кыымын ыһыахтыыллар.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ah-RU" sz="1600" b="1" dirty="0" smtClean="0"/>
              <a:t>Сиккиэр тыалга куустараннар</a:t>
            </a:r>
          </a:p>
          <a:p>
            <a:pPr>
              <a:buNone/>
            </a:pPr>
            <a:r>
              <a:rPr lang="sah-RU" sz="1600" b="1" dirty="0" smtClean="0"/>
              <a:t>Сибэккилэр чаҕаараллар.</a:t>
            </a:r>
          </a:p>
          <a:p>
            <a:pPr>
              <a:buNone/>
            </a:pPr>
            <a:r>
              <a:rPr lang="sah-RU" sz="1600" b="1" dirty="0" smtClean="0"/>
              <a:t>Күлэн-үөрэн мичилэһэн</a:t>
            </a:r>
          </a:p>
          <a:p>
            <a:pPr>
              <a:buNone/>
            </a:pPr>
            <a:r>
              <a:rPr lang="sah-RU" sz="1600" b="1" dirty="0" smtClean="0"/>
              <a:t>Саха кыыһын санаталлар.</a:t>
            </a:r>
          </a:p>
          <a:p>
            <a:pPr>
              <a:buNone/>
            </a:pPr>
            <a:r>
              <a:rPr lang="sah-RU" sz="1600" b="1" dirty="0" smtClean="0"/>
              <a:t>Сибэккилэр дьоннор курдук</a:t>
            </a:r>
          </a:p>
          <a:p>
            <a:pPr>
              <a:buNone/>
            </a:pPr>
            <a:r>
              <a:rPr lang="sah-RU" sz="1600" b="1" dirty="0" smtClean="0"/>
              <a:t>Сипсиһэллэр, сэлэһэллэр.</a:t>
            </a:r>
          </a:p>
          <a:p>
            <a:pPr>
              <a:buNone/>
            </a:pPr>
            <a:r>
              <a:rPr lang="sah-RU" sz="1600" b="1" dirty="0" smtClean="0"/>
              <a:t>Күҥҥэ үөрэн, үтүөмсүйэн</a:t>
            </a:r>
          </a:p>
          <a:p>
            <a:pPr>
              <a:buNone/>
            </a:pPr>
            <a:r>
              <a:rPr lang="sah-RU" sz="1600" b="1" dirty="0" smtClean="0"/>
              <a:t>Килбигийэ симиттэллэр.</a:t>
            </a:r>
          </a:p>
          <a:p>
            <a:pPr>
              <a:buNone/>
            </a:pPr>
            <a:endParaRPr lang="sah-RU" sz="1600" b="1" dirty="0" smtClean="0"/>
          </a:p>
          <a:p>
            <a:pPr>
              <a:buNone/>
            </a:pPr>
            <a:r>
              <a:rPr lang="sah-RU" sz="1600" b="1" dirty="0" smtClean="0"/>
              <a:t>              Семен Гаврильев</a:t>
            </a:r>
            <a:endParaRPr lang="ru-RU" sz="1600" b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ryakina Irina\Desktop\6163ab7f-4164-4f5c-aa2c-4f3fc238b5c0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Ход</a:t>
            </a:r>
            <a:r>
              <a:rPr lang="sah-RU" sz="2000" b="1" dirty="0" smtClean="0"/>
              <a:t>уһаҕа</a:t>
            </a:r>
            <a:endParaRPr lang="ru-RU" sz="20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ah-RU" sz="1400" b="1" dirty="0" smtClean="0"/>
              <a:t>Дойдум хоһуун дьонноро</a:t>
            </a:r>
          </a:p>
          <a:p>
            <a:pPr>
              <a:buNone/>
            </a:pPr>
            <a:r>
              <a:rPr lang="sah-RU" sz="1400" b="1" dirty="0" smtClean="0"/>
              <a:t>Ходуһаҕа киирдилэр,</a:t>
            </a:r>
          </a:p>
          <a:p>
            <a:pPr>
              <a:buNone/>
            </a:pPr>
            <a:r>
              <a:rPr lang="sah-RU" sz="1400" b="1" dirty="0" smtClean="0"/>
              <a:t>Өлгөм оттоох хонуулар</a:t>
            </a:r>
          </a:p>
          <a:p>
            <a:pPr>
              <a:buNone/>
            </a:pPr>
            <a:r>
              <a:rPr lang="sah-RU" sz="1400" b="1" dirty="0" smtClean="0"/>
              <a:t>Суһумнара долгуйар.</a:t>
            </a:r>
          </a:p>
          <a:p>
            <a:pPr>
              <a:buNone/>
            </a:pPr>
            <a:r>
              <a:rPr lang="sah-RU" sz="1400" b="1" dirty="0" smtClean="0"/>
              <a:t>Хотуур тыаһа сырдыргыыр</a:t>
            </a:r>
          </a:p>
          <a:p>
            <a:pPr>
              <a:buNone/>
            </a:pPr>
            <a:r>
              <a:rPr lang="sah-RU" sz="1400" b="1" dirty="0" smtClean="0"/>
              <a:t>Хойуу оту тэлгэтэр,</a:t>
            </a:r>
          </a:p>
          <a:p>
            <a:pPr>
              <a:buNone/>
            </a:pPr>
            <a:r>
              <a:rPr lang="sah-RU" sz="1400" b="1" dirty="0" smtClean="0"/>
              <a:t>Мас кыраабыл күөрэҥниир</a:t>
            </a:r>
          </a:p>
          <a:p>
            <a:pPr>
              <a:buNone/>
            </a:pPr>
            <a:r>
              <a:rPr lang="sah-RU" sz="1400" b="1" dirty="0" smtClean="0"/>
              <a:t>Солко күөҕү хомуйар.</a:t>
            </a:r>
          </a:p>
          <a:p>
            <a:pPr>
              <a:buNone/>
            </a:pPr>
            <a:endParaRPr lang="sah-RU" sz="1400" b="1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41764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ah-RU" sz="1400" b="1" dirty="0" smtClean="0"/>
              <a:t>Ыраах отчут кыргыттар</a:t>
            </a:r>
          </a:p>
          <a:p>
            <a:pPr>
              <a:buNone/>
            </a:pPr>
            <a:r>
              <a:rPr lang="sah-RU" sz="1400" b="1" dirty="0" smtClean="0"/>
              <a:t>Ырыалара иһиллэр,</a:t>
            </a:r>
          </a:p>
          <a:p>
            <a:pPr>
              <a:buNone/>
            </a:pPr>
            <a:r>
              <a:rPr lang="sah-RU" sz="1400" b="1" dirty="0" smtClean="0"/>
              <a:t>Күн уотугар уолаттар</a:t>
            </a:r>
          </a:p>
          <a:p>
            <a:pPr>
              <a:buNone/>
            </a:pPr>
            <a:r>
              <a:rPr lang="sah-RU" sz="1400" b="1" dirty="0" smtClean="0"/>
              <a:t>Хотуурдара килбэҥниир.</a:t>
            </a:r>
          </a:p>
          <a:p>
            <a:pPr>
              <a:buNone/>
            </a:pPr>
            <a:r>
              <a:rPr lang="sah-RU" sz="1400" b="1" dirty="0" smtClean="0"/>
              <a:t>Хоһоон курдук, бугуллар</a:t>
            </a:r>
          </a:p>
          <a:p>
            <a:pPr>
              <a:buNone/>
            </a:pPr>
            <a:r>
              <a:rPr lang="sah-RU" sz="1400" b="1" dirty="0" smtClean="0"/>
              <a:t>Хойдон, үксээн иһэллэр,</a:t>
            </a:r>
          </a:p>
          <a:p>
            <a:pPr>
              <a:buNone/>
            </a:pPr>
            <a:r>
              <a:rPr lang="sah-RU" sz="1400" b="1" dirty="0" smtClean="0"/>
              <a:t>Хомус тыаһыыр, күөх оттор</a:t>
            </a:r>
          </a:p>
          <a:p>
            <a:pPr>
              <a:buNone/>
            </a:pPr>
            <a:r>
              <a:rPr lang="sah-RU" sz="1400" b="1" dirty="0" smtClean="0"/>
              <a:t>Долгулдьуһа оонньууллар.</a:t>
            </a:r>
          </a:p>
          <a:p>
            <a:pPr>
              <a:buNone/>
            </a:pPr>
            <a:endParaRPr lang="sah-RU" sz="1400" b="1" dirty="0" smtClean="0"/>
          </a:p>
          <a:p>
            <a:pPr>
              <a:buNone/>
            </a:pPr>
            <a:r>
              <a:rPr lang="sah-RU" sz="1400" b="1" dirty="0" smtClean="0"/>
              <a:t>        Николай Лганов -Тайҕа</a:t>
            </a:r>
            <a:endParaRPr lang="ru-RU" sz="1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yakina Irina\Desktop\ae9a23a2-925d-47d0-b929-bc0d717222cf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660232" y="1881992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dirty="0" smtClean="0">
                <a:solidFill>
                  <a:schemeClr val="bg1"/>
                </a:solidFill>
              </a:rPr>
              <a:t>Курулас ардах түһэр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2564904"/>
            <a:ext cx="3203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ah-RU" b="1" dirty="0" smtClean="0">
                <a:solidFill>
                  <a:schemeClr val="bg1"/>
                </a:solidFill>
              </a:rPr>
              <a:t>Курулас ардах түһэр</a:t>
            </a:r>
          </a:p>
          <a:p>
            <a:pPr>
              <a:buNone/>
            </a:pPr>
            <a:r>
              <a:rPr lang="sah-RU" b="1" dirty="0" smtClean="0">
                <a:solidFill>
                  <a:schemeClr val="bg1"/>
                </a:solidFill>
              </a:rPr>
              <a:t>Курус санньыар түүнүгэр,</a:t>
            </a:r>
          </a:p>
          <a:p>
            <a:pPr>
              <a:buNone/>
            </a:pPr>
            <a:r>
              <a:rPr lang="sah-RU" b="1" dirty="0" smtClean="0">
                <a:solidFill>
                  <a:schemeClr val="bg1"/>
                </a:solidFill>
              </a:rPr>
              <a:t>Үөһэттэн күн мичээрэр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Ү</a:t>
            </a:r>
            <a:r>
              <a:rPr lang="sah-RU" b="1" dirty="0" smtClean="0">
                <a:solidFill>
                  <a:schemeClr val="bg1"/>
                </a:solidFill>
              </a:rPr>
              <a:t>түөкэн саас үгэнигэр,</a:t>
            </a:r>
          </a:p>
          <a:p>
            <a:pPr>
              <a:buNone/>
            </a:pPr>
            <a:r>
              <a:rPr lang="sah-RU" b="1" dirty="0" smtClean="0">
                <a:solidFill>
                  <a:schemeClr val="bg1"/>
                </a:solidFill>
              </a:rPr>
              <a:t>Өлөөн дьоннорун ахтыам,</a:t>
            </a:r>
          </a:p>
          <a:p>
            <a:pPr>
              <a:buNone/>
            </a:pPr>
            <a:r>
              <a:rPr lang="sah-RU" b="1" dirty="0" smtClean="0">
                <a:solidFill>
                  <a:schemeClr val="bg1"/>
                </a:solidFill>
              </a:rPr>
              <a:t>Өлөөн үчүгэйин саныам.</a:t>
            </a:r>
          </a:p>
          <a:p>
            <a:pPr>
              <a:buNone/>
            </a:pPr>
            <a:r>
              <a:rPr lang="sah-RU" b="1" dirty="0" smtClean="0">
                <a:solidFill>
                  <a:schemeClr val="bg1"/>
                </a:solidFill>
              </a:rPr>
              <a:t>Хараҕым уута саба түһэр</a:t>
            </a:r>
          </a:p>
          <a:p>
            <a:pPr>
              <a:buNone/>
            </a:pPr>
            <a:r>
              <a:rPr lang="sah-RU" b="1" dirty="0" smtClean="0">
                <a:solidFill>
                  <a:schemeClr val="bg1"/>
                </a:solidFill>
              </a:rPr>
              <a:t>Ханнык да ыар кэммэр,</a:t>
            </a:r>
          </a:p>
          <a:p>
            <a:pPr>
              <a:buNone/>
            </a:pPr>
            <a:r>
              <a:rPr lang="sah-RU" b="1" dirty="0" smtClean="0">
                <a:solidFill>
                  <a:schemeClr val="bg1"/>
                </a:solidFill>
              </a:rPr>
              <a:t>Уостубат баҕабын ситиһэр</a:t>
            </a:r>
          </a:p>
          <a:p>
            <a:pPr>
              <a:buNone/>
            </a:pPr>
            <a:r>
              <a:rPr lang="sah-RU" b="1" dirty="0" smtClean="0">
                <a:solidFill>
                  <a:schemeClr val="bg1"/>
                </a:solidFill>
              </a:rPr>
              <a:t>Умнубат дьоллоох түгэммэр,</a:t>
            </a:r>
          </a:p>
          <a:p>
            <a:pPr>
              <a:buNone/>
            </a:pPr>
            <a:r>
              <a:rPr lang="sah-RU" b="1" dirty="0" smtClean="0">
                <a:solidFill>
                  <a:schemeClr val="bg1"/>
                </a:solidFill>
              </a:rPr>
              <a:t>Өлөөн дьоннорум ахтыам,</a:t>
            </a:r>
          </a:p>
          <a:p>
            <a:pPr>
              <a:buNone/>
            </a:pPr>
            <a:r>
              <a:rPr lang="sah-RU" b="1" dirty="0" smtClean="0">
                <a:solidFill>
                  <a:schemeClr val="bg1"/>
                </a:solidFill>
              </a:rPr>
              <a:t>Өлөөн үчүгэйин саныам.</a:t>
            </a:r>
          </a:p>
          <a:p>
            <a:pPr>
              <a:buNone/>
            </a:pPr>
            <a:endParaRPr lang="sah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ah-RU" b="1" dirty="0" smtClean="0">
                <a:solidFill>
                  <a:schemeClr val="bg1"/>
                </a:solidFill>
              </a:rPr>
              <a:t>       Иван Егоров – Эҥээрдэк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ryakina Irina\Desktop\8e9bccd1-0e66-41f6-8332-453010996d0c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sah-RU" sz="3200" dirty="0" smtClean="0">
                <a:solidFill>
                  <a:schemeClr val="bg1"/>
                </a:solidFill>
              </a:rPr>
              <a:t>Тыал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ah-RU" sz="1800" b="1" dirty="0" smtClean="0">
                <a:solidFill>
                  <a:schemeClr val="bg1"/>
                </a:solidFill>
              </a:rPr>
              <a:t>Харааннаах сайыҥҥы сарсыарда</a:t>
            </a:r>
          </a:p>
          <a:p>
            <a:pPr>
              <a:buNone/>
            </a:pPr>
            <a:r>
              <a:rPr lang="sah-RU" sz="1800" b="1" dirty="0" smtClean="0">
                <a:solidFill>
                  <a:schemeClr val="bg1"/>
                </a:solidFill>
              </a:rPr>
              <a:t>Табаны мэччитэр түбүктээх,</a:t>
            </a:r>
          </a:p>
          <a:p>
            <a:pPr>
              <a:buNone/>
            </a:pPr>
            <a:r>
              <a:rPr lang="sah-RU" sz="1800" b="1" dirty="0" smtClean="0">
                <a:solidFill>
                  <a:schemeClr val="bg1"/>
                </a:solidFill>
              </a:rPr>
              <a:t>Түү мэйии от төбөтө хамсыыра</a:t>
            </a:r>
          </a:p>
          <a:p>
            <a:pPr>
              <a:buNone/>
            </a:pPr>
            <a:r>
              <a:rPr lang="sah-RU" sz="1800" b="1" dirty="0" smtClean="0">
                <a:solidFill>
                  <a:schemeClr val="bg1"/>
                </a:solidFill>
              </a:rPr>
              <a:t>Сылайбыт санааҕар күүтүүлээх.</a:t>
            </a:r>
          </a:p>
          <a:p>
            <a:pPr>
              <a:buNone/>
            </a:pPr>
            <a:r>
              <a:rPr lang="sah-RU" sz="1800" b="1" dirty="0" smtClean="0">
                <a:solidFill>
                  <a:schemeClr val="bg1"/>
                </a:solidFill>
              </a:rPr>
              <a:t>Сылайбыт санааҕар күүтүүлээх.</a:t>
            </a:r>
          </a:p>
          <a:p>
            <a:pPr>
              <a:buNone/>
            </a:pPr>
            <a:r>
              <a:rPr lang="sah-RU" sz="1800" b="1" dirty="0" smtClean="0">
                <a:solidFill>
                  <a:schemeClr val="bg1"/>
                </a:solidFill>
              </a:rPr>
              <a:t>Эмискэ хотуттан тыалырда-</a:t>
            </a:r>
          </a:p>
          <a:p>
            <a:pPr>
              <a:buNone/>
            </a:pPr>
            <a:r>
              <a:rPr lang="sah-RU" sz="1800" b="1" dirty="0" smtClean="0">
                <a:solidFill>
                  <a:schemeClr val="bg1"/>
                </a:solidFill>
              </a:rPr>
              <a:t>Иэҕиллэр титирик айалыы,</a:t>
            </a:r>
          </a:p>
          <a:p>
            <a:pPr>
              <a:buNone/>
            </a:pPr>
            <a:r>
              <a:rPr lang="sah-RU" sz="1800" b="1" dirty="0" smtClean="0">
                <a:solidFill>
                  <a:schemeClr val="bg1"/>
                </a:solidFill>
              </a:rPr>
              <a:t>Балаакка эҥээрин сахсыйда,</a:t>
            </a:r>
          </a:p>
          <a:p>
            <a:pPr>
              <a:buNone/>
            </a:pPr>
            <a:r>
              <a:rPr lang="sah-RU" sz="1800" b="1" dirty="0" smtClean="0">
                <a:solidFill>
                  <a:schemeClr val="bg1"/>
                </a:solidFill>
              </a:rPr>
              <a:t>Хамсаата түү оттоох киэҥ алыы.</a:t>
            </a:r>
          </a:p>
          <a:p>
            <a:pPr>
              <a:buNone/>
            </a:pPr>
            <a:endParaRPr lang="sah-RU" sz="1800" b="1" dirty="0" smtClean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ah-RU" sz="2000" b="1" dirty="0" smtClean="0">
                <a:solidFill>
                  <a:schemeClr val="bg1"/>
                </a:solidFill>
              </a:rPr>
              <a:t>Оҕотук сылдьаммын ийэбин</a:t>
            </a:r>
          </a:p>
          <a:p>
            <a:pPr>
              <a:buNone/>
            </a:pPr>
            <a:r>
              <a:rPr lang="sah-RU" sz="2000" b="1" dirty="0" smtClean="0">
                <a:solidFill>
                  <a:schemeClr val="bg1"/>
                </a:solidFill>
              </a:rPr>
              <a:t>Отууга күүтэрин кэриэтэ,</a:t>
            </a:r>
          </a:p>
          <a:p>
            <a:pPr>
              <a:buNone/>
            </a:pPr>
            <a:r>
              <a:rPr lang="sah-RU" sz="2000" b="1" dirty="0" smtClean="0">
                <a:solidFill>
                  <a:schemeClr val="bg1"/>
                </a:solidFill>
              </a:rPr>
              <a:t>Баҕабын толорон, тыал түстэ,</a:t>
            </a:r>
          </a:p>
          <a:p>
            <a:pPr>
              <a:buNone/>
            </a:pPr>
            <a:r>
              <a:rPr lang="sah-RU" sz="2000" b="1" dirty="0" smtClean="0">
                <a:solidFill>
                  <a:schemeClr val="bg1"/>
                </a:solidFill>
              </a:rPr>
              <a:t>Бырдаҕы быдаҥҥа көтүттэ.</a:t>
            </a:r>
          </a:p>
          <a:p>
            <a:pPr>
              <a:buNone/>
            </a:pPr>
            <a:r>
              <a:rPr lang="sah-RU" sz="2000" b="1" dirty="0" smtClean="0">
                <a:solidFill>
                  <a:schemeClr val="bg1"/>
                </a:solidFill>
              </a:rPr>
              <a:t>Туундарам киэҥ түөһүн нэлэтэн</a:t>
            </a:r>
          </a:p>
          <a:p>
            <a:pPr>
              <a:buNone/>
            </a:pPr>
            <a:r>
              <a:rPr lang="sah-RU" sz="2000" b="1" dirty="0" smtClean="0">
                <a:solidFill>
                  <a:schemeClr val="bg1"/>
                </a:solidFill>
              </a:rPr>
              <a:t>Табакам үөрдэрин көрүстэ.</a:t>
            </a:r>
          </a:p>
          <a:p>
            <a:pPr>
              <a:buNone/>
            </a:pPr>
            <a:endParaRPr lang="sah-RU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ah-RU" sz="2000" b="1" dirty="0" smtClean="0">
                <a:solidFill>
                  <a:schemeClr val="bg1"/>
                </a:solidFill>
              </a:rPr>
              <a:t>                    Уйбаан Уйаандьын</a:t>
            </a: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755</Words>
  <Application>Microsoft Office PowerPoint</Application>
  <PresentationFormat>Экран (4:3)</PresentationFormat>
  <Paragraphs>208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Самаан сайын </vt:lpstr>
      <vt:lpstr>Слайд 2</vt:lpstr>
      <vt:lpstr>Сир ийэ барахсан</vt:lpstr>
      <vt:lpstr>Былыттар</vt:lpstr>
      <vt:lpstr>Өлөөнүм уута</vt:lpstr>
      <vt:lpstr>Сибэккилэр чэмэлкэйдэр</vt:lpstr>
      <vt:lpstr>Ходуһаҕа</vt:lpstr>
      <vt:lpstr>Слайд 8</vt:lpstr>
      <vt:lpstr>Тыал</vt:lpstr>
      <vt:lpstr>Слайд 10</vt:lpstr>
      <vt:lpstr>Сайыны мин олус таптыыбын</vt:lpstr>
      <vt:lpstr>Тупсубут айылҕам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Самаан сайын</dc:title>
  <dc:creator>Koryakina Irina</dc:creator>
  <cp:lastModifiedBy>Koryakina Irina</cp:lastModifiedBy>
  <cp:revision>45</cp:revision>
  <dcterms:created xsi:type="dcterms:W3CDTF">2023-07-18T05:18:52Z</dcterms:created>
  <dcterms:modified xsi:type="dcterms:W3CDTF">2023-07-24T01:43:48Z</dcterms:modified>
</cp:coreProperties>
</file>