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3" r:id="rId3"/>
    <p:sldId id="256" r:id="rId4"/>
    <p:sldId id="257" r:id="rId5"/>
    <p:sldId id="258" r:id="rId6"/>
    <p:sldId id="259" r:id="rId7"/>
    <p:sldId id="264" r:id="rId8"/>
    <p:sldId id="262" r:id="rId9"/>
    <p:sldId id="265" r:id="rId10"/>
    <p:sldId id="266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6AF2E5-2954-434A-A023-9C50F71F5447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AE2C93-18DB-4ABA-A427-30BC5B09E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d.turbopages.org/proxy_u/en-ru.ru.8be1fbd4-63635497-c85c4fae-74722d776562/https/en.wikipedia.org/wiki/Yakut_Autonomous_Soviet_Socialist_Republic" TargetMode="External"/><Relationship Id="rId3" Type="http://schemas.openxmlformats.org/officeDocument/2006/relationships/hyperlink" Target="https://translated.turbopages.org/proxy_u/en-ru.ru.8be1fbd4-63635497-c85c4fae-74722d776562/https/en.wikipedia.org/wiki/Khangalassky_District" TargetMode="External"/><Relationship Id="rId7" Type="http://schemas.openxmlformats.org/officeDocument/2006/relationships/hyperlink" Target="https://translated.turbopages.org/proxy_u/en-ru.ru.8be1fbd4-63635497-c85c4fae-74722d776562/https/en.wikipedia.org/wiki/Higher_Party_School" TargetMode="External"/><Relationship Id="rId2" Type="http://schemas.openxmlformats.org/officeDocument/2006/relationships/hyperlink" Target="https://translated.turbopages.org/proxy_u/en-ru.ru.8be1fbd4-63635497-c85c4fae-74722d776562/https/en.wikipedia.org/wiki/Oktyomts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d.turbopages.org/proxy_u/en-ru.ru.8be1fbd4-63635497-c85c4fae-74722d776562/https/en.wikipedia.org/wiki/Communist_Party_of_the_Soviet_Union" TargetMode="External"/><Relationship Id="rId5" Type="http://schemas.openxmlformats.org/officeDocument/2006/relationships/hyperlink" Target="https://translated.turbopages.org/proxy_u/en-ru.ru.8be1fbd4-63635497-c85c4fae-74722d776562/https/en.wikipedia.org/w/index.php?title=Zhigansky_district&amp;action=edit&amp;redlink=1" TargetMode="External"/><Relationship Id="rId4" Type="http://schemas.openxmlformats.org/officeDocument/2006/relationships/hyperlink" Target="https://translated.turbopages.org/proxy_u/en-ru.ru.8be1fbd4-63635497-c85c4fae-74722d776562/https/en.wikipedia.org/wiki/Omsk_State_Agrarian_Universi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d.turbopages.org/proxy_u/en-ru.ru.8be1fbd4-63635497-c85c4fae-74722d776562/https/en.wikipedia.org/wiki/Order_of_the_Red_Banner_of_Labour" TargetMode="External"/><Relationship Id="rId7" Type="http://schemas.openxmlformats.org/officeDocument/2006/relationships/hyperlink" Target="https://translated.turbopages.org/proxy_u/en-ru.ru.8be1fbd4-63635497-c85c4fae-74722d776562/https/en.wikipedia.org/wiki/Miner's_Glory_Medal" TargetMode="External"/><Relationship Id="rId2" Type="http://schemas.openxmlformats.org/officeDocument/2006/relationships/hyperlink" Target="https://translated.turbopages.org/proxy_u/en-ru.ru.8be1fbd4-63635497-c85c4fae-74722d776562/https/en.wikipedia.org/wiki/Order_For_Merit_to_the_Fatherland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anslated.turbopages.org/proxy_u/en-ru.ru.8be1fbd4-63635497-c85c4fae-74722d776562/https/en.wikipedia.org/wiki/Medal_%22For_Construction_of_the_Baikal-Amur_Railway%22" TargetMode="External"/><Relationship Id="rId5" Type="http://schemas.openxmlformats.org/officeDocument/2006/relationships/hyperlink" Target="https://translated.turbopages.org/proxy_u/en-ru.ru.8be1fbd4-63635497-c85c4fae-74722d776562/https/en.wikipedia.org/wiki/Jubilee_Medal_%22In_Commemoration_of_the_100th_Anniversary_since_the_Birth_of_Vladimir_Il'ich_Lenin%22" TargetMode="External"/><Relationship Id="rId4" Type="http://schemas.openxmlformats.org/officeDocument/2006/relationships/hyperlink" Target="https://translated.turbopages.org/proxy_u/en-ru.ru.8be1fbd4-63635497-c85c4fae-74722d776562/https/en.wikipedia.org/wiki/Order_of_Friendship_of_Peopl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558608" cy="1028327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>Во  имя служения народу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3356992"/>
            <a:ext cx="7772400" cy="1454319"/>
          </a:xfrm>
        </p:spPr>
        <p:txBody>
          <a:bodyPr/>
          <a:lstStyle/>
          <a:p>
            <a:r>
              <a:rPr lang="sah-RU" dirty="0" smtClean="0"/>
              <a:t>Памяти Первого Президента </a:t>
            </a:r>
          </a:p>
          <a:p>
            <a:r>
              <a:rPr lang="sah-RU" dirty="0" smtClean="0"/>
              <a:t>Михаила Ефимовича Николаева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yakina Irina\Desktop\734da597-a026-4637-bff9-ef361157b4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2376264" cy="3356992"/>
          </a:xfrm>
          <a:prstGeom prst="rect">
            <a:avLst/>
          </a:prstGeom>
          <a:noFill/>
        </p:spPr>
      </p:pic>
      <p:pic>
        <p:nvPicPr>
          <p:cNvPr id="4099" name="Picture 3" descr="C:\Users\Koryakina Irina\Desktop\399aef23-6cfe-4244-b96e-ea25b1188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28800"/>
            <a:ext cx="2304256" cy="3356992"/>
          </a:xfrm>
          <a:prstGeom prst="rect">
            <a:avLst/>
          </a:prstGeom>
          <a:noFill/>
        </p:spPr>
      </p:pic>
      <p:pic>
        <p:nvPicPr>
          <p:cNvPr id="4100" name="Picture 4" descr="C:\Users\Koryakina Irina\Desktop\70e1dd30-5ae8-422b-9cc0-db3c673d41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84984"/>
            <a:ext cx="2232248" cy="26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yakina Irina\Desktop\dd156636-3dcd-4e32-9d06-c19f09d7e3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3024336" cy="420824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4294967295"/>
          </p:nvPr>
        </p:nvSpPr>
        <p:spPr>
          <a:xfrm>
            <a:off x="4716017" y="1556792"/>
            <a:ext cx="3960439" cy="325492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         В 2002 году к 90 </a:t>
            </a:r>
            <a:r>
              <a:rPr lang="ru-RU" sz="1600" dirty="0" err="1" smtClean="0"/>
              <a:t>летию</a:t>
            </a:r>
            <a:r>
              <a:rPr lang="ru-RU" sz="1600" dirty="0" smtClean="0"/>
              <a:t> послания Алексея Елисеевича Кулаковского «Якутской </a:t>
            </a:r>
            <a:r>
              <a:rPr lang="ru-RU" sz="1600" dirty="0" err="1" smtClean="0"/>
              <a:t>интелегенции</a:t>
            </a:r>
            <a:r>
              <a:rPr lang="ru-RU" sz="1600" dirty="0" smtClean="0"/>
              <a:t>» первым Президентом РС(Я) Михаилом Ефимовичем Николаевым в газете «</a:t>
            </a:r>
            <a:r>
              <a:rPr lang="ru-RU" sz="1600" dirty="0" err="1" smtClean="0"/>
              <a:t>Якуия</a:t>
            </a:r>
            <a:r>
              <a:rPr lang="ru-RU" sz="1600" dirty="0" smtClean="0"/>
              <a:t>» была напечатана статья «А.Е.Кулаковский – </a:t>
            </a:r>
            <a:r>
              <a:rPr lang="ru-RU" sz="1600" dirty="0" err="1" smtClean="0"/>
              <a:t>мылитель</a:t>
            </a:r>
            <a:r>
              <a:rPr lang="ru-RU" sz="1600" dirty="0" smtClean="0"/>
              <a:t> и патриот нарда </a:t>
            </a:r>
            <a:r>
              <a:rPr lang="ru-RU" sz="1600" dirty="0" err="1" smtClean="0"/>
              <a:t>саха</a:t>
            </a:r>
            <a:r>
              <a:rPr lang="ru-RU" sz="1600" dirty="0" smtClean="0"/>
              <a:t>». И вот спустя 10 лет, к 100 – </a:t>
            </a:r>
            <a:r>
              <a:rPr lang="ru-RU" sz="1600" dirty="0" err="1" smtClean="0"/>
              <a:t>летию</a:t>
            </a:r>
            <a:r>
              <a:rPr lang="ru-RU" sz="1600" dirty="0" smtClean="0"/>
              <a:t> написания «Якутской </a:t>
            </a:r>
            <a:r>
              <a:rPr lang="ru-RU" sz="1600" dirty="0" err="1" smtClean="0"/>
              <a:t>интелегенции</a:t>
            </a:r>
            <a:r>
              <a:rPr lang="ru-RU" sz="1600" dirty="0" smtClean="0"/>
              <a:t>», для массового читателя предлагается его новая статья «Вечность жизни в бессмертие духа».</a:t>
            </a:r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oryakina Irina\Desktop\fa62671b-2563-4386-9887-789df49f8c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37444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041900" y="2492897"/>
            <a:ext cx="3490540" cy="19442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dirty="0" smtClean="0"/>
              <a:t>Посвящается юбилею  Федерации, Первого Президента РС(Я) Михаила Ефимовича Николаева </a:t>
            </a:r>
          </a:p>
          <a:p>
            <a:pPr algn="ctr">
              <a:buNone/>
            </a:pPr>
            <a:r>
              <a:rPr lang="ru-RU" sz="2000" dirty="0" smtClean="0"/>
              <a:t>70 лет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oryakina Irina\Desktop\b1205f16-f4a9-480b-94c5-f66048469f3d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26490" y="692696"/>
            <a:ext cx="288547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4644009" y="2204864"/>
            <a:ext cx="3816423" cy="260684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dirty="0" smtClean="0"/>
              <a:t>      В книгу вошли очерки, статьи и выступления первого Президента РС(Я) Михаила Ефимовича Николаева, посвященные выдающимся сынам народа </a:t>
            </a:r>
            <a:r>
              <a:rPr lang="ru-RU" sz="2000" dirty="0" err="1" smtClean="0"/>
              <a:t>саха</a:t>
            </a:r>
            <a:r>
              <a:rPr lang="ru-RU" sz="2000" dirty="0" smtClean="0"/>
              <a:t>, внесшим неоценимый вклад в становление и развитие государственности, образования и культуры Якутии.</a:t>
            </a: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11560" y="1156465"/>
            <a:ext cx="79928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Верю в наше общее будущее, верю в нашу прекрасную Якутию, верю в то, что вместе мы непобедимы!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                       Михаил Николаев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IMG_35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008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ryakina Irina\Desktop\саха якутия\401c2c44-b769-4f20-9efd-1fd9fbc9027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642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716016" y="1440143"/>
            <a:ext cx="39604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НИКОЛАЕВ МИХАИЛ ЕФИМОВИЧ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ah-RU" sz="1600" b="1" dirty="0" smtClean="0">
                <a:latin typeface="Calibri" pitchFamily="34" charset="0"/>
                <a:cs typeface="Times New Roman" pitchFamily="18" charset="0"/>
              </a:rPr>
              <a:t>                              (1937 -2023)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Российский государственный и политический деятель, первый Президент Республики Саха (Якутия), заместитель Председателя Совета Федерации Федерального Собрания Российской Федерации, депутат Государственной Думы Федерального Собрания Российской Федерации VI созыва, Государственный советник Республики Саха (Якутия).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1061637"/>
            <a:ext cx="820891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Михаил Николаев родился 13 ноября 1937 года в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2" tooltip="Октябрята"/>
              </a:rPr>
              <a:t>Октомцах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Орджоникидзевского района (современный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3" tooltip="Хангаласский район"/>
              </a:rPr>
              <a:t>Хангаласский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3" tooltip="Хангаласский район"/>
              </a:rPr>
              <a:t> район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) Якутской Автономной Советской Социалистической Республики. Его родителями были Ефим Федорович Николаев и Мария Михайловна Николаева (девичья фамилия — Козлова).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Трудовую деятельность начал в 1961 году после окончания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4" tooltip="Омский государственный аграрный университет"/>
              </a:rPr>
              <a:t>Омского государственного ветеринарного института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ветеринарным врачом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Жиганском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районе. Затем перешел на комсомольскую работу: первый секретарь 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BA0000"/>
                </a:solidFill>
                <a:effectLst/>
                <a:latin typeface="Arial" charset="0"/>
                <a:cs typeface="Arial" charset="0"/>
                <a:hlinkClick r:id="rId5" tooltip="Жиганский район (страница не существует)"/>
              </a:rPr>
              <a:t>Жиганского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BA0000"/>
                </a:solidFill>
                <a:effectLst/>
                <a:latin typeface="Arial" charset="0"/>
                <a:cs typeface="Arial" charset="0"/>
                <a:hlinkClick r:id="rId5" tooltip="Жиганский район (страница не существует)"/>
              </a:rPr>
              <a:t> райкома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комсомола, заведующий отделом комсомольского органа Якутского обкома комсомола, первый секретарь Якутского горкома комсомола.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Член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6" tooltip="Коммунистическая партия Советского Союза"/>
              </a:rPr>
              <a:t>КПСС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с 1963 года до ее запрета в августе 1991 года.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С 1969 по 1971 год учился в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7" tooltip="Высшая партийная школа"/>
              </a:rPr>
              <a:t>Высшей партийной школе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 при ЦК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6" tooltip="Коммунистическая партия Советского Союза"/>
              </a:rPr>
              <a:t>КПСС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С 1975 по 1979 год - заместитель председателя Совета Министров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8" tooltip="Якутская автономная Советская Социалистическая Республика"/>
              </a:rPr>
              <a:t>ЯАССР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С 1979 по 1985 год - министр сельского хозяйства Республики. Это был период, когда республика вышла на передовые позиции в Российской Федерации в производстве сельскохозяйственной продукции, и были предприняты новые и смелые усилия в луговодстве, семеноводстве и других областях.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С 1985 по 1989 год - секретарь Якутского обкома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  <a:hlinkClick r:id="rId6" tooltip="Коммунистическая партия Советского Союза"/>
              </a:rPr>
              <a:t>КПСС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, курировал вопросы агропромышленного комплекса.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645AD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В декабре 1989 года он был избран председателем Президиума Верховного Совета ЯАССР.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В апреле 1990 года он был избран председателем Верховного Совета Республики. Депутат Верховного Совета Якутской Автономной Советской Социалистической Республики IX – XI созывов и народный депутат Якутии XII созыва.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20 декабря 1991 года был избран первым Президентом Якутии, получив 76,7% голосов. 16 января 1992 года М.Е. Николаев одновременно возглавил правительство республики. 27 декабря 1991 года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Якутско-Саха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 Советская Социалистическая Республика была переименована в Республику Саха (Якутия).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Arial" charset="0"/>
                <a:cs typeface="Arial" charset="0"/>
              </a:rPr>
              <a:t>В 1996 году переизбран на второй срок, набрав 58,96% голосов.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645AD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4750296" cy="720080"/>
          </a:xfrm>
        </p:spPr>
        <p:txBody>
          <a:bodyPr>
            <a:normAutofit fontScale="90000"/>
          </a:bodyPr>
          <a:lstStyle/>
          <a:p>
            <a:r>
              <a:rPr lang="sah-RU" dirty="0" smtClean="0"/>
              <a:t>Награды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7772400" cy="339853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hlinkClick r:id="rId2" tooltip="Орден &quot;За заслуги перед Отечеством&quot;"/>
              </a:rPr>
              <a:t>Орден "За заслуги перед Отечеством" 2-й степени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2" tooltip="Орден &quot;За заслуги перед Отечеством&quot;"/>
              </a:rPr>
              <a:t>Орден "За заслуги перед Отечеством" 3-й степени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2" tooltip="Орден &quot;За заслуги перед Отечеством&quot;"/>
              </a:rPr>
              <a:t>Орден "За заслуги перед Отечеством" 4-й </a:t>
            </a:r>
            <a:r>
              <a:rPr lang="ru-RU" dirty="0" smtClean="0">
                <a:solidFill>
                  <a:schemeClr val="tx1"/>
                </a:solidFill>
                <a:hlinkClick r:id="rId2" tooltip="Орден &quot;За заслуги перед Отечеством&quot;"/>
              </a:rPr>
              <a:t>степени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3" tooltip="Орден Трудового Красного Знамени"/>
              </a:rPr>
              <a:t>Орден </a:t>
            </a:r>
            <a:r>
              <a:rPr lang="ru-RU" dirty="0" smtClean="0">
                <a:solidFill>
                  <a:schemeClr val="tx1"/>
                </a:solidFill>
                <a:hlinkClick r:id="rId3" tooltip="Орден Трудового Красного Знамени"/>
              </a:rPr>
              <a:t>Трудового Красного </a:t>
            </a:r>
            <a:r>
              <a:rPr lang="ru-RU" dirty="0" smtClean="0">
                <a:solidFill>
                  <a:schemeClr val="tx1"/>
                </a:solidFill>
                <a:hlinkClick r:id="rId3" tooltip="Орден Трудового Красного Знамени"/>
              </a:rPr>
              <a:t>Знамени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4" tooltip="Орден Дружбы народов"/>
              </a:rPr>
              <a:t>Орден </a:t>
            </a:r>
            <a:r>
              <a:rPr lang="ru-RU" dirty="0" smtClean="0">
                <a:solidFill>
                  <a:schemeClr val="tx1"/>
                </a:solidFill>
                <a:hlinkClick r:id="rId4" tooltip="Орден Дружбы народов"/>
              </a:rPr>
              <a:t>Дружбы народов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5" tooltip="Юбилейная медаль &quot;В ознаменование 100-летия со дня рождения Владимира Ильича Ленина&quot;"/>
              </a:rPr>
              <a:t>Юбилейная медаль "В ознаменование 100-летия со дня рождения Владимира Ильича </a:t>
            </a:r>
            <a:r>
              <a:rPr lang="ru-RU" dirty="0" smtClean="0">
                <a:solidFill>
                  <a:schemeClr val="tx1"/>
                </a:solidFill>
                <a:hlinkClick r:id="rId5" tooltip="Юбилейная медаль &quot;В ознаменование 100-летия со дня рождения Владимира Ильича Ленина&quot;"/>
              </a:rPr>
              <a:t>Ленина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6" tooltip="Медаль &quot;За строительство Байкало-Амурской железной дороги&quot;"/>
              </a:rPr>
              <a:t>« Медаль </a:t>
            </a:r>
            <a:r>
              <a:rPr lang="ru-RU" dirty="0" smtClean="0">
                <a:solidFill>
                  <a:schemeClr val="tx1"/>
                </a:solidFill>
                <a:hlinkClick r:id="rId6" tooltip="Медаль &quot;За строительство Байкало-Амурской железной дороги&quot;"/>
              </a:rPr>
              <a:t>"За строительство Байкало-Амурской железной дороги"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hlinkClick r:id="rId7" tooltip="Медаль &quot;Шахтерская слава&quot;"/>
              </a:rPr>
              <a:t>Медаль "Шахтерская слава"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92696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20 </a:t>
            </a:r>
            <a:r>
              <a:rPr lang="ru-RU" sz="1600" dirty="0"/>
              <a:t>декабря 1991 года на альтернативной основе Михаил Ефимович Николаев был избран первым Президентом Республики Саха (Якутия).</a:t>
            </a:r>
          </a:p>
          <a:p>
            <a:r>
              <a:rPr lang="ru-RU" sz="1600" dirty="0"/>
              <a:t>М.Е.Николаев стоял у истоков заложения фундамента государственности новой Якутии. С его именем связаны важнейшие преобразования на огромных просторах Севера и Арктики. 22 декабря 1996 года М.Е. Николаев был переизбран на второй срок президентства. Михаил Ефимович Николаев Член Совета Федерации Федерального Собрания Российской Федерации от Республики Саха (Якутия) с января 2002г. по июнь 2010г. Представлял в СФ исполнительный орган государственной власти Республики Саха (Якутия). С января 2002г. по август 2004г. – член Комитета СФ по вопросам местного самоуправления, с сентября 2003г. по апрель 2008г. – член Комиссии СФ по контролю за обеспечением деятельности СФ, с августа 2004г. по январь 2008г. – член Комитета СФ по социальной политике, с января по апрель 2008г. – член Комитета СФ по социальной политике и здравоохранению, с января 2002г. – заместитель Председателя СФ, с сентября 2008г. – член Комитета СФ по социальной политике и здравоохранению, с апреля 2009г. – член Комиссии СФ по контролю за обеспечением деятельности СФ. С 2010 по 2011 годы Государственный Советник Республики Саха (Якутия).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ЗНАКОМТЕСЬ -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987824" y="5355102"/>
            <a:ext cx="5544616" cy="914400"/>
          </a:xfrm>
        </p:spPr>
        <p:txBody>
          <a:bodyPr>
            <a:normAutofit/>
          </a:bodyPr>
          <a:lstStyle/>
          <a:p>
            <a:r>
              <a:rPr lang="sah-RU" dirty="0" smtClean="0"/>
              <a:t>КНИГИ  МИХАИЛА ЕФИМОВИЧА НИКОЛАЕВА,</a:t>
            </a:r>
          </a:p>
          <a:p>
            <a:r>
              <a:rPr lang="sah-RU" dirty="0" smtClean="0"/>
              <a:t>КНИГИ О МИХАИЛЕ ЕФИМОВИЧЕ НИКОЛАЕВЕ.</a:t>
            </a:r>
          </a:p>
          <a:p>
            <a:endParaRPr lang="ru-RU" dirty="0"/>
          </a:p>
        </p:txBody>
      </p:sp>
      <p:pic>
        <p:nvPicPr>
          <p:cNvPr id="2050" name="Picture 2" descr="C:\Users\Koryakina Irina\Desktop\1647105902_20-kartinkin-net-p-kartinki-dlya-oformleniya-biblioteki-2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07449" y="274638"/>
            <a:ext cx="4894202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139952" y="2924944"/>
            <a:ext cx="3816424" cy="1008112"/>
          </a:xfrm>
        </p:spPr>
        <p:txBody>
          <a:bodyPr/>
          <a:lstStyle/>
          <a:p>
            <a:r>
              <a:rPr lang="sah-RU" sz="1400" dirty="0" smtClean="0"/>
              <a:t>Составитель Э. Т. Пономарев</a:t>
            </a:r>
            <a:endParaRPr lang="ru-RU" sz="1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>
          <a:xfrm>
            <a:off x="4419600" y="3212976"/>
            <a:ext cx="4472880" cy="18722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ah-RU" dirty="0" smtClean="0"/>
              <a:t>     В книге – альбоме отражены мероприятия, приуроченные к75 – летию Первого президента РС(Я), депутат Государственой Думы Федерального Собрания РФ Михаила Ефимовича Николаева.</a:t>
            </a:r>
          </a:p>
          <a:p>
            <a:pPr algn="ctr"/>
            <a:r>
              <a:rPr lang="sah-RU" dirty="0" smtClean="0"/>
              <a:t>       Предназначена для широкого круга читателей.</a:t>
            </a:r>
            <a:endParaRPr lang="ru-RU" dirty="0"/>
          </a:p>
        </p:txBody>
      </p:sp>
      <p:pic>
        <p:nvPicPr>
          <p:cNvPr id="15" name="Содержимое 14" descr="6c1395c6-bf93-498a-bf32-b2261caada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288923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yakina Irina\Desktop\72c2529b-052c-43c7-a1a2-ef9b7fce6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836712"/>
            <a:ext cx="2808311" cy="400675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11960" y="1752601"/>
            <a:ext cx="3456384" cy="59627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Михаил Николаев</a:t>
            </a:r>
            <a:endParaRPr lang="ru-RU" sz="20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11960" y="2420888"/>
            <a:ext cx="4246240" cy="2390423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/>
              <a:t>        Вопросы сохранения первозданной природы </a:t>
            </a:r>
            <a:r>
              <a:rPr lang="ru-RU" sz="1400" dirty="0" err="1" smtClean="0"/>
              <a:t>Артики</a:t>
            </a:r>
            <a:r>
              <a:rPr lang="ru-RU" sz="1400" dirty="0" smtClean="0"/>
              <a:t>, невостребованных современной цивилизацией духовных ценностей коренных народов Севера, перспективы Республики Саха в неразрывной связи с глобальными проблемами планетарного масштаба – эти и другие темы поднимаются в книге Президента РС(Я) Михаила Николаева.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232</TotalTime>
  <Words>579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Во  имя служения народу </vt:lpstr>
      <vt:lpstr>Слайд 2</vt:lpstr>
      <vt:lpstr>Слайд 3</vt:lpstr>
      <vt:lpstr>Слайд 4</vt:lpstr>
      <vt:lpstr>Награды</vt:lpstr>
      <vt:lpstr>Слайд 6</vt:lpstr>
      <vt:lpstr>ЗНАКОМТЕСЬ -</vt:lpstr>
      <vt:lpstr>Составитель Э. Т. Пономарев</vt:lpstr>
      <vt:lpstr>Михаил Николаев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85 - летию видного государственного и общественного деятеля,Первого президента РС(Я), депутата Государственной Думы Федерального Собрания РФ  Михаила Ефимовича Николаева</dc:title>
  <dc:creator>Koryakina Irina</dc:creator>
  <cp:lastModifiedBy>Koryakina Irina</cp:lastModifiedBy>
  <cp:revision>22</cp:revision>
  <dcterms:created xsi:type="dcterms:W3CDTF">2022-11-03T05:31:04Z</dcterms:created>
  <dcterms:modified xsi:type="dcterms:W3CDTF">2023-11-13T02:05:05Z</dcterms:modified>
</cp:coreProperties>
</file>