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8" r:id="rId3"/>
    <p:sldId id="260" r:id="rId4"/>
    <p:sldId id="259" r:id="rId5"/>
    <p:sldId id="269" r:id="rId6"/>
    <p:sldId id="261" r:id="rId7"/>
    <p:sldId id="262" r:id="rId8"/>
    <p:sldId id="272" r:id="rId9"/>
    <p:sldId id="263" r:id="rId10"/>
    <p:sldId id="264" r:id="rId11"/>
    <p:sldId id="265" r:id="rId12"/>
    <p:sldId id="266" r:id="rId13"/>
    <p:sldId id="267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94" autoAdjust="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10BE-DFEB-4E4C-930F-4374C5B6473C}" type="datetimeFigureOut">
              <a:rPr lang="ru-RU" smtClean="0"/>
              <a:pPr/>
              <a:t>17.06.2024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1E468-FB7A-4740-868E-D41B59272A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10BE-DFEB-4E4C-930F-4374C5B6473C}" type="datetimeFigureOut">
              <a:rPr lang="ru-RU" smtClean="0"/>
              <a:pPr/>
              <a:t>17.06.2024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1E468-FB7A-4740-868E-D41B59272A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10BE-DFEB-4E4C-930F-4374C5B6473C}" type="datetimeFigureOut">
              <a:rPr lang="ru-RU" smtClean="0"/>
              <a:pPr/>
              <a:t>17.06.2024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1E468-FB7A-4740-868E-D41B59272A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10BE-DFEB-4E4C-930F-4374C5B6473C}" type="datetimeFigureOut">
              <a:rPr lang="ru-RU" smtClean="0"/>
              <a:pPr/>
              <a:t>17.06.2024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1E468-FB7A-4740-868E-D41B59272A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10BE-DFEB-4E4C-930F-4374C5B6473C}" type="datetimeFigureOut">
              <a:rPr lang="ru-RU" smtClean="0"/>
              <a:pPr/>
              <a:t>17.06.2024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1E468-FB7A-4740-868E-D41B59272A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10BE-DFEB-4E4C-930F-4374C5B6473C}" type="datetimeFigureOut">
              <a:rPr lang="ru-RU" smtClean="0"/>
              <a:pPr/>
              <a:t>17.06.2024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1E468-FB7A-4740-868E-D41B59272A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10BE-DFEB-4E4C-930F-4374C5B6473C}" type="datetimeFigureOut">
              <a:rPr lang="ru-RU" smtClean="0"/>
              <a:pPr/>
              <a:t>17.06.2024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1E468-FB7A-4740-868E-D41B59272A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10BE-DFEB-4E4C-930F-4374C5B6473C}" type="datetimeFigureOut">
              <a:rPr lang="ru-RU" smtClean="0"/>
              <a:pPr/>
              <a:t>17.06.2024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1E468-FB7A-4740-868E-D41B59272A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10BE-DFEB-4E4C-930F-4374C5B6473C}" type="datetimeFigureOut">
              <a:rPr lang="ru-RU" smtClean="0"/>
              <a:pPr/>
              <a:t>17.06.2024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1E468-FB7A-4740-868E-D41B59272A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10BE-DFEB-4E4C-930F-4374C5B6473C}" type="datetimeFigureOut">
              <a:rPr lang="ru-RU" smtClean="0"/>
              <a:pPr/>
              <a:t>17.06.2024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1E468-FB7A-4740-868E-D41B59272A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10BE-DFEB-4E4C-930F-4374C5B6473C}" type="datetimeFigureOut">
              <a:rPr lang="ru-RU" smtClean="0"/>
              <a:pPr/>
              <a:t>17.06.2024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A91E468-FB7A-4740-868E-D41B59272A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CAC10BE-DFEB-4E4C-930F-4374C5B6473C}" type="datetimeFigureOut">
              <a:rPr lang="ru-RU" smtClean="0"/>
              <a:pPr/>
              <a:t>17.06.2024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A91E468-FB7A-4740-868E-D41B59272A5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907704" y="1371600"/>
            <a:ext cx="6264696" cy="4721696"/>
          </a:xfrm>
        </p:spPr>
        <p:txBody>
          <a:bodyPr>
            <a:normAutofit fontScale="90000"/>
          </a:bodyPr>
          <a:lstStyle/>
          <a:p>
            <a:r>
              <a:rPr lang="ru-RU" sz="2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                     </a:t>
            </a:r>
            <a:r>
              <a:rPr lang="ru-RU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Розалия Павлова</a:t>
            </a:r>
            <a:br>
              <a:rPr lang="ru-RU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Хо</a:t>
            </a:r>
            <a:r>
              <a:rPr lang="sah-RU" dirty="0" smtClean="0">
                <a:latin typeface="Castellar" pitchFamily="18" charset="0"/>
              </a:rPr>
              <a:t>һуйар хоһооннорум – мин </a:t>
            </a:r>
            <a:r>
              <a:rPr lang="sah-RU" dirty="0" smtClean="0">
                <a:latin typeface="Castellar" pitchFamily="18" charset="0"/>
              </a:rPr>
              <a:t>санааларым</a:t>
            </a:r>
            <a:br>
              <a:rPr lang="sah-RU" dirty="0" smtClean="0">
                <a:latin typeface="Castellar" pitchFamily="18" charset="0"/>
              </a:rPr>
            </a:br>
            <a:r>
              <a:rPr lang="sah-RU" dirty="0" smtClean="0">
                <a:latin typeface="Castellar" pitchFamily="18" charset="0"/>
              </a:rPr>
              <a:t/>
            </a:r>
            <a:br>
              <a:rPr lang="sah-RU" dirty="0" smtClean="0">
                <a:latin typeface="Castellar" pitchFamily="18" charset="0"/>
              </a:rPr>
            </a:br>
            <a:r>
              <a:rPr lang="sah-RU" dirty="0" smtClean="0">
                <a:latin typeface="Castellar" pitchFamily="18" charset="0"/>
              </a:rPr>
              <a:t/>
            </a:r>
            <a:br>
              <a:rPr lang="sah-RU" dirty="0" smtClean="0">
                <a:latin typeface="Castellar" pitchFamily="18" charset="0"/>
              </a:rPr>
            </a:br>
            <a:r>
              <a:rPr lang="sah-RU" dirty="0" smtClean="0">
                <a:latin typeface="Castellar" pitchFamily="18" charset="0"/>
              </a:rPr>
              <a:t>             </a:t>
            </a:r>
            <a:r>
              <a:rPr lang="sah-RU" sz="2200" dirty="0" smtClean="0">
                <a:latin typeface="Castellar" pitchFamily="18" charset="0"/>
              </a:rPr>
              <a:t>Өлөөн   2021</a:t>
            </a:r>
            <a:endParaRPr lang="ru-RU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VUO2014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700808"/>
            <a:ext cx="2592388" cy="3076575"/>
          </a:xfrm>
        </p:spPr>
      </p:pic>
      <p:pic>
        <p:nvPicPr>
          <p:cNvPr id="8" name="Содержимое 5" descr="NGTD52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1412776"/>
            <a:ext cx="4046984" cy="404698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r>
              <a:rPr lang="sah-RU" dirty="0" smtClean="0">
                <a:latin typeface="Edwardian Script ITC" pitchFamily="66" charset="0"/>
              </a:rPr>
              <a:t>       Уран тыллаах ааптар.</a:t>
            </a:r>
            <a:endParaRPr lang="ru-RU" dirty="0">
              <a:latin typeface="Franklin Gothic Demi" pitchFamily="34" charset="0"/>
            </a:endParaRPr>
          </a:p>
        </p:txBody>
      </p:sp>
      <p:pic>
        <p:nvPicPr>
          <p:cNvPr id="5" name="Содержимое 4" descr="UDZC555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09397" y="1920875"/>
            <a:ext cx="2582483" cy="365338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sah-RU" sz="1200" dirty="0" smtClean="0"/>
              <a:t>Оҕо сааһым кэмигэр</a:t>
            </a:r>
          </a:p>
          <a:p>
            <a:endParaRPr lang="sah-RU" sz="1200" dirty="0" smtClean="0"/>
          </a:p>
          <a:p>
            <a:r>
              <a:rPr lang="sah-RU" sz="1200" dirty="0" smtClean="0"/>
              <a:t>Кэрэ кэм доҕотторун</a:t>
            </a:r>
          </a:p>
          <a:p>
            <a:r>
              <a:rPr lang="sah-RU" sz="1200" dirty="0" smtClean="0"/>
              <a:t>Көрсөн, олус долгуйан,</a:t>
            </a:r>
          </a:p>
          <a:p>
            <a:r>
              <a:rPr lang="sah-RU" sz="1200" dirty="0" smtClean="0"/>
              <a:t>Үөрэ – көтө кэпсэтэн,</a:t>
            </a:r>
          </a:p>
          <a:p>
            <a:r>
              <a:rPr lang="sah-RU" sz="1200" dirty="0" smtClean="0"/>
              <a:t>Үтүө күҥҥэ бииргэбин.</a:t>
            </a:r>
          </a:p>
          <a:p>
            <a:endParaRPr lang="sah-RU" sz="1200" dirty="0" smtClean="0"/>
          </a:p>
          <a:p>
            <a:r>
              <a:rPr lang="sah-RU" sz="1200" dirty="0" smtClean="0"/>
              <a:t>Ааһан хаалбыт саастары</a:t>
            </a:r>
          </a:p>
          <a:p>
            <a:r>
              <a:rPr lang="sah-RU" sz="1200" dirty="0" smtClean="0"/>
              <a:t>Ахтан – санаан ылабын,</a:t>
            </a:r>
          </a:p>
          <a:p>
            <a:r>
              <a:rPr lang="sah-RU" sz="1200" dirty="0" smtClean="0"/>
              <a:t>Оҕо сааспыт күндүтүн</a:t>
            </a:r>
          </a:p>
          <a:p>
            <a:r>
              <a:rPr lang="sah-RU" sz="1200" dirty="0" smtClean="0"/>
              <a:t>Ордук иэйэн кууһабын.</a:t>
            </a:r>
          </a:p>
          <a:p>
            <a:endParaRPr lang="sah-RU" sz="1200" dirty="0" smtClean="0"/>
          </a:p>
          <a:p>
            <a:r>
              <a:rPr lang="sah-RU" sz="1200" dirty="0" smtClean="0"/>
              <a:t>Олус сырдык эйгэҕэ, </a:t>
            </a:r>
          </a:p>
          <a:p>
            <a:r>
              <a:rPr lang="sah-RU" sz="1200" dirty="0" smtClean="0"/>
              <a:t>Оонньоон тэйэр күннэргэ,</a:t>
            </a:r>
          </a:p>
          <a:p>
            <a:r>
              <a:rPr lang="ru-RU" sz="1200" dirty="0" smtClean="0"/>
              <a:t>О</a:t>
            </a:r>
            <a:r>
              <a:rPr lang="sah-RU" sz="1200" dirty="0" smtClean="0"/>
              <a:t>ҕо сааһым кэмигэр</a:t>
            </a:r>
          </a:p>
          <a:p>
            <a:r>
              <a:rPr lang="ru-RU" sz="1200" dirty="0" smtClean="0"/>
              <a:t>О</a:t>
            </a:r>
            <a:r>
              <a:rPr lang="sah-RU" sz="1200" dirty="0" smtClean="0"/>
              <a:t>йон тиийэн үөрэбин.</a:t>
            </a:r>
          </a:p>
          <a:p>
            <a:endParaRPr lang="sah-RU" sz="1200" dirty="0" smtClean="0"/>
          </a:p>
          <a:p>
            <a:endParaRPr lang="sah-RU" sz="1200" dirty="0" smtClean="0"/>
          </a:p>
          <a:p>
            <a:r>
              <a:rPr lang="sah-RU" sz="1200" dirty="0" smtClean="0"/>
              <a:t>16.03.2020 с.</a:t>
            </a:r>
            <a:endParaRPr lang="ru-RU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2725738" y="704850"/>
            <a:ext cx="6418262" cy="7794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АЙАР К</a:t>
            </a:r>
            <a:r>
              <a:rPr lang="sah-RU" dirty="0" smtClean="0"/>
              <a:t>ҮРЭС</a:t>
            </a:r>
            <a:endParaRPr lang="ru-RU" dirty="0"/>
          </a:p>
        </p:txBody>
      </p:sp>
      <p:pic>
        <p:nvPicPr>
          <p:cNvPr id="5" name="Содержимое 4" descr="UYXG1781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051720" y="2060848"/>
            <a:ext cx="4464496" cy="286226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704088"/>
            <a:ext cx="7211144" cy="780696"/>
          </a:xfrm>
        </p:spPr>
        <p:txBody>
          <a:bodyPr>
            <a:normAutofit fontScale="90000"/>
          </a:bodyPr>
          <a:lstStyle/>
          <a:p>
            <a:r>
              <a:rPr lang="sah-RU" dirty="0" smtClean="0"/>
              <a:t>АҺАҔАС    КУОНКУРУС</a:t>
            </a:r>
            <a:endParaRPr lang="ru-RU" dirty="0"/>
          </a:p>
        </p:txBody>
      </p:sp>
      <p:pic>
        <p:nvPicPr>
          <p:cNvPr id="6" name="Содержимое 5" descr="FPQA211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40580" y="1920875"/>
            <a:ext cx="3053840" cy="4433888"/>
          </a:xfrm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sah-RU" sz="2800" b="1" dirty="0" smtClean="0"/>
              <a:t>Мөһүүрэтэ көмүстүү күлүмнээн,</a:t>
            </a:r>
          </a:p>
          <a:p>
            <a:pPr>
              <a:buNone/>
            </a:pPr>
            <a:r>
              <a:rPr lang="sah-RU" sz="2800" b="1" dirty="0" smtClean="0"/>
              <a:t>Харыйа уоттарын оонньотон,</a:t>
            </a:r>
          </a:p>
          <a:p>
            <a:pPr>
              <a:buNone/>
            </a:pPr>
            <a:r>
              <a:rPr lang="sah-RU" sz="2800" b="1" dirty="0" smtClean="0"/>
              <a:t>Саҥа дьыл үөрүүтүн үллэстэ</a:t>
            </a:r>
          </a:p>
          <a:p>
            <a:pPr>
              <a:buNone/>
            </a:pPr>
            <a:r>
              <a:rPr lang="sah-RU" sz="2800" b="1" dirty="0" smtClean="0"/>
              <a:t>Хас биирдии ыал аайы киириэҕэ.</a:t>
            </a:r>
          </a:p>
          <a:p>
            <a:pPr>
              <a:buNone/>
            </a:pPr>
            <a:endParaRPr lang="sah-RU" sz="2800" b="1" dirty="0" smtClean="0"/>
          </a:p>
          <a:p>
            <a:pPr>
              <a:buNone/>
            </a:pPr>
            <a:r>
              <a:rPr lang="sah-RU" sz="2800" b="1" dirty="0" smtClean="0"/>
              <a:t>Чысхааммыт хараҕа мичээрдии</a:t>
            </a:r>
          </a:p>
          <a:p>
            <a:pPr>
              <a:buNone/>
            </a:pPr>
            <a:r>
              <a:rPr lang="sah-RU" sz="2800" b="1" dirty="0" smtClean="0"/>
              <a:t>Хаарчаана кыыһынаан кэлиэҕэ,</a:t>
            </a:r>
          </a:p>
          <a:p>
            <a:pPr>
              <a:buNone/>
            </a:pPr>
            <a:r>
              <a:rPr lang="sah-RU" sz="2800" b="1" dirty="0" smtClean="0"/>
              <a:t>Оҕо саас чуопчаара көһүтэр</a:t>
            </a:r>
          </a:p>
          <a:p>
            <a:pPr>
              <a:buNone/>
            </a:pPr>
            <a:r>
              <a:rPr lang="sah-RU" sz="2800" b="1" dirty="0" smtClean="0"/>
              <a:t>Умнубат түгэнэ үүнүөҕэ.</a:t>
            </a:r>
          </a:p>
          <a:p>
            <a:pPr>
              <a:buNone/>
            </a:pPr>
            <a:endParaRPr lang="sah-RU" sz="2800" b="1" dirty="0" smtClean="0"/>
          </a:p>
          <a:p>
            <a:pPr>
              <a:buNone/>
            </a:pPr>
            <a:r>
              <a:rPr lang="sah-RU" sz="2800" b="1" dirty="0" smtClean="0"/>
              <a:t>Алыптаах бэлэҕи түҥэтиэ,</a:t>
            </a:r>
          </a:p>
          <a:p>
            <a:pPr>
              <a:buNone/>
            </a:pPr>
            <a:r>
              <a:rPr lang="sah-RU" sz="2800" b="1" dirty="0" smtClean="0"/>
              <a:t>Алгыстаах тыллары этиэҕэ,</a:t>
            </a:r>
          </a:p>
          <a:p>
            <a:pPr>
              <a:buNone/>
            </a:pPr>
            <a:r>
              <a:rPr lang="sah-RU" sz="2800" b="1" dirty="0" smtClean="0"/>
              <a:t>Ырыаны, үҥкүүнү көҕүлүө</a:t>
            </a:r>
          </a:p>
          <a:p>
            <a:pPr>
              <a:buNone/>
            </a:pPr>
            <a:r>
              <a:rPr lang="sah-RU" sz="2800" b="1" dirty="0" smtClean="0"/>
              <a:t>Чысхааммыт бэлэҕин түҥэтиэ</a:t>
            </a:r>
            <a:r>
              <a:rPr lang="sah-RU" sz="2800" b="1" dirty="0" smtClean="0"/>
              <a:t>.</a:t>
            </a:r>
            <a:r>
              <a:rPr lang="sah-RU" sz="2800" b="1" dirty="0" smtClean="0"/>
              <a:t> </a:t>
            </a:r>
            <a:endParaRPr lang="sah-RU" sz="2800" b="1" dirty="0" smtClean="0"/>
          </a:p>
          <a:p>
            <a:pPr>
              <a:buNone/>
            </a:pPr>
            <a:endParaRPr lang="sah-RU" sz="2800" b="1" dirty="0" smtClean="0"/>
          </a:p>
          <a:p>
            <a:pPr>
              <a:buNone/>
            </a:pPr>
            <a:r>
              <a:rPr lang="sah-RU" sz="2800" b="1" dirty="0" smtClean="0"/>
              <a:t>Олус </a:t>
            </a:r>
            <a:r>
              <a:rPr lang="sah-RU" sz="2800" b="1" dirty="0" smtClean="0"/>
              <a:t>да бу кэрэ түмсүүгэ,</a:t>
            </a:r>
          </a:p>
          <a:p>
            <a:pPr>
              <a:buNone/>
            </a:pPr>
            <a:r>
              <a:rPr lang="sah-RU" sz="2800" b="1" dirty="0" smtClean="0"/>
              <a:t>Саҥа дьыл салаллан киириэҕэ,</a:t>
            </a:r>
          </a:p>
          <a:p>
            <a:pPr>
              <a:buNone/>
            </a:pPr>
            <a:r>
              <a:rPr lang="sah-RU" sz="2800" b="1" dirty="0" smtClean="0"/>
              <a:t>Бар дьоҥҥо дьолунан сыдьаайа </a:t>
            </a:r>
          </a:p>
          <a:p>
            <a:pPr>
              <a:buNone/>
            </a:pPr>
            <a:r>
              <a:rPr lang="sah-RU" sz="2800" b="1" dirty="0" smtClean="0"/>
              <a:t>Сулустаах саҥа сыл тосхойуо.</a:t>
            </a:r>
          </a:p>
          <a:p>
            <a:pPr>
              <a:buNone/>
            </a:pPr>
            <a:endParaRPr lang="sah-RU" sz="2800" b="1" dirty="0" smtClean="0"/>
          </a:p>
          <a:p>
            <a:pPr>
              <a:buNone/>
            </a:pPr>
            <a:r>
              <a:rPr lang="sah-RU" sz="2800" b="1" dirty="0" smtClean="0"/>
              <a:t>Саҥа сыл, саҥа дьол арыала</a:t>
            </a:r>
          </a:p>
          <a:p>
            <a:pPr>
              <a:buNone/>
            </a:pPr>
            <a:r>
              <a:rPr lang="sah-RU" sz="2800" b="1" dirty="0" smtClean="0"/>
              <a:t>Саҥаттан саҥаны арыйыа,</a:t>
            </a:r>
          </a:p>
          <a:p>
            <a:pPr>
              <a:buNone/>
            </a:pPr>
            <a:r>
              <a:rPr lang="sah-RU" sz="2800" b="1" dirty="0" smtClean="0"/>
              <a:t>Хаһан да сүппэккэ ахтыллар</a:t>
            </a:r>
          </a:p>
          <a:p>
            <a:pPr>
              <a:buNone/>
            </a:pPr>
            <a:r>
              <a:rPr lang="sah-RU" sz="2800" b="1" dirty="0" smtClean="0"/>
              <a:t>Чаҕылхай өйдөбүл хаалларыа.</a:t>
            </a:r>
          </a:p>
          <a:p>
            <a:pPr>
              <a:buNone/>
            </a:pPr>
            <a:endParaRPr lang="sah-RU" sz="2800" dirty="0" smtClean="0"/>
          </a:p>
          <a:p>
            <a:pPr>
              <a:buNone/>
            </a:pPr>
            <a:r>
              <a:rPr lang="sah-RU" sz="2800" dirty="0" smtClean="0"/>
              <a:t>    21.12.2021 с.</a:t>
            </a:r>
            <a:endParaRPr lang="ru-RU" sz="2800" dirty="0" smtClean="0"/>
          </a:p>
          <a:p>
            <a:pPr>
              <a:buNone/>
            </a:pPr>
            <a:endParaRPr lang="sah-RU" sz="2800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989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13519" y="2704827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0000" lnSpcReduction="20000"/>
          </a:bodyPr>
          <a:lstStyle/>
          <a:p>
            <a:r>
              <a:rPr lang="sah-RU" b="1" dirty="0" smtClean="0"/>
              <a:t> Мааны аспыт сыа балык</a:t>
            </a:r>
            <a:endParaRPr lang="ru-RU" dirty="0" smtClean="0"/>
          </a:p>
          <a:p>
            <a:pPr>
              <a:buNone/>
            </a:pPr>
            <a:r>
              <a:rPr lang="sah-RU" dirty="0" smtClean="0"/>
              <a:t>         Сыа балыкпыт бөҕөргөтөр,</a:t>
            </a:r>
            <a:endParaRPr lang="ru-RU" dirty="0" smtClean="0"/>
          </a:p>
          <a:p>
            <a:r>
              <a:rPr lang="sah-RU" dirty="0" smtClean="0"/>
              <a:t>Доруобуйаны тупсарар,</a:t>
            </a:r>
            <a:endParaRPr lang="ru-RU" dirty="0" smtClean="0"/>
          </a:p>
          <a:p>
            <a:r>
              <a:rPr lang="sah-RU" dirty="0" smtClean="0"/>
              <a:t>Мааны ыалдьыт остуолугар</a:t>
            </a:r>
            <a:endParaRPr lang="ru-RU" dirty="0" smtClean="0"/>
          </a:p>
          <a:p>
            <a:r>
              <a:rPr lang="sah-RU" dirty="0" smtClean="0"/>
              <a:t>Күндү аспыт ууруллар.</a:t>
            </a:r>
            <a:endParaRPr lang="ru-RU" dirty="0" smtClean="0"/>
          </a:p>
          <a:p>
            <a:r>
              <a:rPr lang="sah-RU" dirty="0" smtClean="0"/>
              <a:t> </a:t>
            </a:r>
            <a:endParaRPr lang="ru-RU" dirty="0" smtClean="0"/>
          </a:p>
          <a:p>
            <a:r>
              <a:rPr lang="sah-RU" dirty="0" smtClean="0"/>
              <a:t>Сыа балыгы сөбүлээннэр</a:t>
            </a:r>
            <a:endParaRPr lang="ru-RU" dirty="0" smtClean="0"/>
          </a:p>
          <a:p>
            <a:r>
              <a:rPr lang="sah-RU" dirty="0" smtClean="0"/>
              <a:t>Илин – арҕаа, соҕуруунан,</a:t>
            </a:r>
            <a:endParaRPr lang="ru-RU" dirty="0" smtClean="0"/>
          </a:p>
          <a:p>
            <a:r>
              <a:rPr lang="sah-RU" dirty="0" smtClean="0"/>
              <a:t>Уос номоххо кэпсээн тарҕыыр,</a:t>
            </a:r>
            <a:endParaRPr lang="ru-RU" dirty="0" smtClean="0"/>
          </a:p>
          <a:p>
            <a:r>
              <a:rPr lang="sah-RU" dirty="0" smtClean="0"/>
              <a:t>Өлөөммүт сураҕырдар.</a:t>
            </a:r>
            <a:endParaRPr lang="ru-RU" dirty="0" smtClean="0"/>
          </a:p>
          <a:p>
            <a:r>
              <a:rPr lang="sah-RU" dirty="0" smtClean="0"/>
              <a:t> </a:t>
            </a:r>
            <a:endParaRPr lang="ru-RU" dirty="0" smtClean="0"/>
          </a:p>
          <a:p>
            <a:r>
              <a:rPr lang="sah-RU" dirty="0" smtClean="0"/>
              <a:t>Ыйыталлар, сураһаллар</a:t>
            </a:r>
            <a:endParaRPr lang="ru-RU" dirty="0" smtClean="0"/>
          </a:p>
          <a:p>
            <a:r>
              <a:rPr lang="sah-RU" dirty="0" smtClean="0"/>
              <a:t>Быйыл балык төһө тутта?</a:t>
            </a:r>
            <a:endParaRPr lang="ru-RU" dirty="0" smtClean="0"/>
          </a:p>
          <a:p>
            <a:r>
              <a:rPr lang="sah-RU" dirty="0" smtClean="0"/>
              <a:t>Сакаастааннар ыыттараллар,</a:t>
            </a:r>
            <a:endParaRPr lang="ru-RU" dirty="0" smtClean="0"/>
          </a:p>
          <a:p>
            <a:r>
              <a:rPr lang="sah-RU" dirty="0" smtClean="0"/>
              <a:t>Амсайаары кэтэһэллэр.</a:t>
            </a:r>
            <a:endParaRPr lang="ru-RU" dirty="0" smtClean="0"/>
          </a:p>
          <a:p>
            <a:r>
              <a:rPr lang="sah-RU" dirty="0" smtClean="0"/>
              <a:t> </a:t>
            </a:r>
            <a:endParaRPr lang="ru-RU" dirty="0" smtClean="0"/>
          </a:p>
          <a:p>
            <a:r>
              <a:rPr lang="sah-RU" dirty="0" smtClean="0"/>
              <a:t>Өлөөн эбэ баайдарыттан</a:t>
            </a:r>
            <a:endParaRPr lang="ru-RU" dirty="0" smtClean="0"/>
          </a:p>
          <a:p>
            <a:r>
              <a:rPr lang="sah-RU" dirty="0" smtClean="0"/>
              <a:t>Сыа балыкпыт  көмүс тэҥэ,</a:t>
            </a:r>
            <a:endParaRPr lang="ru-RU" dirty="0" smtClean="0"/>
          </a:p>
          <a:p>
            <a:r>
              <a:rPr lang="sah-RU" dirty="0" smtClean="0"/>
              <a:t>Буочукаҕа кутан – таһан,</a:t>
            </a:r>
            <a:endParaRPr lang="ru-RU" dirty="0" smtClean="0"/>
          </a:p>
          <a:p>
            <a:r>
              <a:rPr lang="sah-RU" dirty="0" smtClean="0"/>
              <a:t>Сөмүлүөккэ уһун айан.</a:t>
            </a:r>
            <a:endParaRPr lang="ru-RU" dirty="0" smtClean="0"/>
          </a:p>
          <a:p>
            <a:r>
              <a:rPr lang="sah-RU" dirty="0" smtClean="0"/>
              <a:t> </a:t>
            </a:r>
            <a:endParaRPr lang="ru-RU" dirty="0" smtClean="0"/>
          </a:p>
          <a:p>
            <a:r>
              <a:rPr lang="sah-RU" dirty="0" smtClean="0"/>
              <a:t>Амтан тупсан сылын аайы</a:t>
            </a:r>
            <a:endParaRPr lang="ru-RU" dirty="0" smtClean="0"/>
          </a:p>
          <a:p>
            <a:r>
              <a:rPr lang="sah-RU" dirty="0" smtClean="0"/>
              <a:t>Олус наһаа минньигэсчээн,</a:t>
            </a:r>
            <a:endParaRPr lang="ru-RU" dirty="0" smtClean="0"/>
          </a:p>
          <a:p>
            <a:r>
              <a:rPr lang="sah-RU" dirty="0" smtClean="0"/>
              <a:t> Мунхалааннар сайыннары</a:t>
            </a:r>
            <a:endParaRPr lang="ru-RU" dirty="0" smtClean="0"/>
          </a:p>
          <a:p>
            <a:r>
              <a:rPr lang="sah-RU" dirty="0" smtClean="0"/>
              <a:t>Дойду дьоно тотор – ханар.</a:t>
            </a:r>
            <a:endParaRPr lang="ru-RU" dirty="0" smtClean="0"/>
          </a:p>
          <a:p>
            <a:r>
              <a:rPr lang="sah-RU" dirty="0" smtClean="0"/>
              <a:t>29.07.2021</a:t>
            </a:r>
            <a:endParaRPr lang="ru-RU" dirty="0" smtClean="0"/>
          </a:p>
          <a:p>
            <a:r>
              <a:rPr lang="sah-RU" b="1" dirty="0" smtClean="0"/>
              <a:t>       Павлова Розалия Петровна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ah-RU" dirty="0" smtClean="0"/>
              <a:t>     Өлөөҥҥө сыа балык күнэ.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oryakina Irina\Desktop\дикторский текст  ТУГУНОК\IMG_0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628800"/>
            <a:ext cx="4536504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67544" y="836613"/>
            <a:ext cx="8064896" cy="720180"/>
          </a:xfrm>
        </p:spPr>
        <p:txBody>
          <a:bodyPr>
            <a:normAutofit fontScale="90000"/>
          </a:bodyPr>
          <a:lstStyle/>
          <a:p>
            <a:r>
              <a:rPr lang="sah-RU" dirty="0" smtClean="0">
                <a:latin typeface="Informal Roman" pitchFamily="66" charset="0"/>
              </a:rPr>
              <a:t>  </a:t>
            </a:r>
            <a:r>
              <a:rPr lang="sah-RU" sz="2700" dirty="0" smtClean="0">
                <a:latin typeface="Informal Roman" pitchFamily="66" charset="0"/>
              </a:rPr>
              <a:t>Бастакы оройуоннааҕы </a:t>
            </a:r>
            <a:r>
              <a:rPr lang="ru-RU" sz="2700" dirty="0" smtClean="0">
                <a:latin typeface="Informal Roman" pitchFamily="66" charset="0"/>
              </a:rPr>
              <a:t>«</a:t>
            </a:r>
            <a:r>
              <a:rPr lang="ru-RU" sz="2700" dirty="0" err="1" smtClean="0">
                <a:latin typeface="Informal Roman" pitchFamily="66" charset="0"/>
              </a:rPr>
              <a:t>Сыа</a:t>
            </a:r>
            <a:r>
              <a:rPr lang="ru-RU" sz="2700" dirty="0" smtClean="0">
                <a:latin typeface="Informal Roman" pitchFamily="66" charset="0"/>
              </a:rPr>
              <a:t> балык»  </a:t>
            </a:r>
            <a:r>
              <a:rPr lang="sah-RU" sz="2700" dirty="0" smtClean="0">
                <a:latin typeface="Informal Roman" pitchFamily="66" charset="0"/>
              </a:rPr>
              <a:t>хоһоон</a:t>
            </a:r>
            <a:r>
              <a:rPr lang="sah-RU" sz="2700" dirty="0" smtClean="0">
                <a:latin typeface="Informal Roman" pitchFamily="66" charset="0"/>
              </a:rPr>
              <a:t>    </a:t>
            </a:r>
            <a:r>
              <a:rPr lang="sah-RU" sz="2700" dirty="0" smtClean="0">
                <a:latin typeface="Informal Roman" pitchFamily="66" charset="0"/>
              </a:rPr>
              <a:t>куонкурса</a:t>
            </a:r>
            <a:endParaRPr lang="ru-RU" sz="27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467544" y="2133600"/>
            <a:ext cx="3456384" cy="2663552"/>
          </a:xfrm>
        </p:spPr>
        <p:txBody>
          <a:bodyPr>
            <a:normAutofit fontScale="40000" lnSpcReduction="20000"/>
          </a:bodyPr>
          <a:lstStyle/>
          <a:p>
            <a:endParaRPr lang="sah-RU" dirty="0" smtClean="0"/>
          </a:p>
          <a:p>
            <a:endParaRPr lang="sah-RU" dirty="0" smtClean="0"/>
          </a:p>
          <a:p>
            <a:endParaRPr lang="sah-RU" dirty="0" smtClean="0"/>
          </a:p>
          <a:p>
            <a:endParaRPr lang="sah-RU" dirty="0" smtClean="0"/>
          </a:p>
          <a:p>
            <a:pPr>
              <a:buNone/>
            </a:pPr>
            <a:r>
              <a:rPr lang="sah-RU" sz="3200" b="1" dirty="0" smtClean="0"/>
              <a:t>             КЫАЙЫЫЛААХТАР</a:t>
            </a:r>
          </a:p>
          <a:p>
            <a:endParaRPr lang="sah-RU" sz="3200" b="1" dirty="0" smtClean="0"/>
          </a:p>
          <a:p>
            <a:pPr>
              <a:buNone/>
            </a:pPr>
            <a:r>
              <a:rPr lang="sah-RU" sz="3200" b="1" dirty="0" smtClean="0"/>
              <a:t>    1 миэстэ Павлова Розалия</a:t>
            </a:r>
          </a:p>
          <a:p>
            <a:pPr>
              <a:buNone/>
            </a:pPr>
            <a:r>
              <a:rPr lang="sah-RU" sz="3200" b="1" dirty="0" smtClean="0"/>
              <a:t>                         Петровна.</a:t>
            </a:r>
          </a:p>
          <a:p>
            <a:pPr>
              <a:buNone/>
            </a:pPr>
            <a:r>
              <a:rPr lang="sah-RU" sz="3200" b="1" dirty="0" smtClean="0"/>
              <a:t>    </a:t>
            </a:r>
          </a:p>
          <a:p>
            <a:pPr>
              <a:buNone/>
            </a:pPr>
            <a:r>
              <a:rPr lang="sah-RU" sz="3200" b="1" dirty="0" smtClean="0"/>
              <a:t>   2 миэстэ Күн Чөмчүүк- Александра Елисеевна</a:t>
            </a:r>
            <a:r>
              <a:rPr lang="ru-RU" sz="3200" b="1" dirty="0" smtClean="0"/>
              <a:t>  </a:t>
            </a:r>
            <a:r>
              <a:rPr lang="sah-RU" sz="3200" b="1" dirty="0" smtClean="0"/>
              <a:t>Антонова-Винокурова.</a:t>
            </a:r>
          </a:p>
          <a:p>
            <a:endParaRPr lang="sah-RU" sz="3200" b="1" dirty="0" smtClean="0"/>
          </a:p>
          <a:p>
            <a:pPr>
              <a:buNone/>
            </a:pPr>
            <a:r>
              <a:rPr lang="sah-RU" sz="3200" b="1" dirty="0" smtClean="0"/>
              <a:t>  3 миэстэ       Егоров Анатолий  </a:t>
            </a:r>
          </a:p>
          <a:p>
            <a:pPr>
              <a:buNone/>
            </a:pPr>
            <a:r>
              <a:rPr lang="sah-RU" sz="3200" b="1" dirty="0" smtClean="0"/>
              <a:t>                           Прокопьевич.                                                                                                      </a:t>
            </a:r>
            <a:endParaRPr lang="ru-RU" sz="3200" b="1" dirty="0" smtClean="0"/>
          </a:p>
          <a:p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04088"/>
            <a:ext cx="7776864" cy="780696"/>
          </a:xfrm>
        </p:spPr>
        <p:txBody>
          <a:bodyPr>
            <a:normAutofit fontScale="90000"/>
          </a:bodyPr>
          <a:lstStyle/>
          <a:p>
            <a:r>
              <a:rPr lang="sah-RU" dirty="0" smtClean="0"/>
              <a:t/>
            </a:r>
            <a:br>
              <a:rPr lang="sah-RU" dirty="0" smtClean="0"/>
            </a:br>
            <a:r>
              <a:rPr lang="sah-RU" dirty="0" smtClean="0"/>
              <a:t>         </a:t>
            </a:r>
            <a:br>
              <a:rPr lang="sah-RU" dirty="0" smtClean="0"/>
            </a:br>
            <a:r>
              <a:rPr lang="sah-RU" dirty="0" smtClean="0"/>
              <a:t>       </a:t>
            </a:r>
            <a:r>
              <a:rPr lang="sah-RU" dirty="0" smtClean="0">
                <a:latin typeface="Bernard MT Condensed" pitchFamily="18" charset="0"/>
              </a:rPr>
              <a:t>Павлова Розалия Петровна</a:t>
            </a:r>
            <a:endParaRPr lang="ru-RU" dirty="0"/>
          </a:p>
        </p:txBody>
      </p:sp>
      <p:pic>
        <p:nvPicPr>
          <p:cNvPr id="5" name="Содержимое 4" descr="IMG_1572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844824"/>
            <a:ext cx="2333796" cy="415104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ah-RU" dirty="0" smtClean="0"/>
              <a:t>      </a:t>
            </a:r>
            <a:r>
              <a:rPr lang="sah-RU" b="1" dirty="0" smtClean="0"/>
              <a:t>Өлөөн оройуонугар Өлөөн нэһилиэгэр олунньу 19 күнүгэр 1964 сыллаахха күн сирин көрбүтэ.</a:t>
            </a:r>
          </a:p>
          <a:p>
            <a:pPr>
              <a:buNone/>
            </a:pPr>
            <a:r>
              <a:rPr lang="sah-RU" b="1" dirty="0" smtClean="0"/>
              <a:t>     Идэтинэн үп, суот – учуот үлэһитэ. Үлэ бэтэрээнэ.</a:t>
            </a:r>
          </a:p>
          <a:p>
            <a:pPr>
              <a:buNone/>
            </a:pPr>
            <a:r>
              <a:rPr lang="sah-RU" b="1" dirty="0" smtClean="0"/>
              <a:t>     Билигин бочуоттаах сынньалаҥҥа олорор.</a:t>
            </a:r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ah-RU" dirty="0" smtClean="0">
                <a:latin typeface="Monotype Corsiva" pitchFamily="66" charset="0"/>
              </a:rPr>
              <a:t>            МИН МУЗАМ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sah-RU" b="1" dirty="0" smtClean="0"/>
              <a:t> 2019 сылтан Саха сирин суруйар   дьоҕурдаах айар талааннаах дьонун түмэр  </a:t>
            </a:r>
            <a:r>
              <a:rPr lang="ru-RU" b="1" dirty="0" err="1" smtClean="0"/>
              <a:t>«Хоһоон хонуута</a:t>
            </a:r>
            <a:r>
              <a:rPr lang="ru-RU" b="1" dirty="0" smtClean="0"/>
              <a:t>» </a:t>
            </a:r>
            <a:r>
              <a:rPr lang="ru-RU" b="1" dirty="0" err="1" smtClean="0"/>
              <a:t>чилиэнэ</a:t>
            </a:r>
            <a:r>
              <a:rPr lang="ru-RU" b="1" dirty="0" smtClean="0"/>
              <a:t>. </a:t>
            </a:r>
          </a:p>
          <a:p>
            <a:pPr>
              <a:buNone/>
            </a:pPr>
            <a:endParaRPr lang="ru-RU" b="1" dirty="0" smtClean="0"/>
          </a:p>
          <a:p>
            <a:pPr>
              <a:buFont typeface="Wingdings" pitchFamily="2" charset="2"/>
              <a:buChar char="v"/>
            </a:pPr>
            <a:r>
              <a:rPr lang="sah-RU" b="1" dirty="0" smtClean="0"/>
              <a:t>2020 сылтан </a:t>
            </a:r>
            <a:r>
              <a:rPr lang="ru-RU" b="1" dirty="0" smtClean="0"/>
              <a:t>«</a:t>
            </a:r>
            <a:r>
              <a:rPr lang="ru-RU" b="1" dirty="0" err="1" smtClean="0"/>
              <a:t>Алгыстаах</a:t>
            </a:r>
            <a:r>
              <a:rPr lang="ru-RU" b="1" dirty="0" smtClean="0"/>
              <a:t> </a:t>
            </a:r>
            <a:r>
              <a:rPr lang="ru-RU" b="1" dirty="0" err="1" smtClean="0"/>
              <a:t>хоһоонньуттар» түмсүүлэрин чилиэнэ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2051" name="Picture 3" descr="C:\Users\Koryakina Irina\Desktop\IMG_157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2060848"/>
            <a:ext cx="3869902" cy="38699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ah-RU" dirty="0" smtClean="0"/>
              <a:t>       </a:t>
            </a:r>
            <a:r>
              <a:rPr lang="sah-RU" dirty="0" smtClean="0">
                <a:latin typeface="Batang" pitchFamily="18" charset="-127"/>
                <a:ea typeface="Batang" pitchFamily="18" charset="-127"/>
              </a:rPr>
              <a:t>Мин ситиһиилэрим.</a:t>
            </a:r>
            <a:endParaRPr lang="ru-RU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sah-RU" dirty="0" smtClean="0"/>
              <a:t>      Бастакы </a:t>
            </a:r>
            <a:r>
              <a:rPr lang="sah-RU" smtClean="0"/>
              <a:t>хоһооно            </a:t>
            </a:r>
            <a:r>
              <a:rPr lang="ru-RU" smtClean="0"/>
              <a:t>«</a:t>
            </a:r>
            <a:r>
              <a:rPr lang="ru-RU" dirty="0" smtClean="0"/>
              <a:t>Не болейте, друзья, </a:t>
            </a:r>
          </a:p>
          <a:p>
            <a:pPr>
              <a:buNone/>
            </a:pPr>
            <a:r>
              <a:rPr lang="ru-RU" dirty="0" smtClean="0"/>
              <a:t>    не болейте» </a:t>
            </a:r>
            <a:r>
              <a:rPr lang="ru-RU" dirty="0" err="1" smtClean="0"/>
              <a:t>д</a:t>
            </a:r>
            <a:r>
              <a:rPr lang="sah-RU" dirty="0" smtClean="0"/>
              <a:t>иэн 2017 сыллаахха нууччалыы  суруллубута. </a:t>
            </a:r>
          </a:p>
          <a:p>
            <a:pPr>
              <a:buNone/>
            </a:pPr>
            <a:r>
              <a:rPr lang="sah-RU" dirty="0" smtClean="0"/>
              <a:t>      Онтон саҕалаан сахалыы хоһооннору  хоһуйар. Хоһооннору хоһуйуу айылҕам бэлэҕэ диэн сабаҕалыыр. Үксүн  айылҕа кэрэтин, төрөөбүт дойдуга тапталын, сиэрдээх майгы – сигили, олох туһунан ааҕааччыга тиэрдэр гына суруйар.</a:t>
            </a:r>
            <a:endParaRPr lang="ru-RU" dirty="0"/>
          </a:p>
        </p:txBody>
      </p:sp>
      <p:pic>
        <p:nvPicPr>
          <p:cNvPr id="5" name="Содержимое 4" descr="BBOY103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4792" y="1920875"/>
            <a:ext cx="3325416" cy="443388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ah-RU" dirty="0" smtClean="0"/>
              <a:t>                </a:t>
            </a:r>
            <a:r>
              <a:rPr lang="sah-RU" dirty="0" smtClean="0">
                <a:latin typeface="Harlow Solid Italic" pitchFamily="82" charset="0"/>
              </a:rPr>
              <a:t>Мин үөрүүм.                        </a:t>
            </a:r>
            <a:endParaRPr lang="ru-RU" dirty="0"/>
          </a:p>
        </p:txBody>
      </p:sp>
      <p:pic>
        <p:nvPicPr>
          <p:cNvPr id="5" name="Содержимое 4" descr="IMG_157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41399" y="2420888"/>
            <a:ext cx="3175129" cy="3132981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sah-RU" dirty="0" smtClean="0"/>
              <a:t>     </a:t>
            </a:r>
          </a:p>
          <a:p>
            <a:pPr>
              <a:buNone/>
            </a:pPr>
            <a:r>
              <a:rPr lang="sah-RU" dirty="0" smtClean="0">
                <a:latin typeface="Times New Roman" pitchFamily="18" charset="0"/>
                <a:cs typeface="Times New Roman" pitchFamily="18" charset="0"/>
              </a:rPr>
              <a:t>        Уосастыбаннай үлэтин  биир киэн туттар дьыалатынан бэлиэтиир. Ол курдук, поэтесса Наталья Михал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ё</a:t>
            </a:r>
            <a:r>
              <a:rPr lang="sah-RU" dirty="0" smtClean="0">
                <a:latin typeface="Times New Roman" pitchFamily="18" charset="0"/>
                <a:cs typeface="Times New Roman" pitchFamily="18" charset="0"/>
              </a:rPr>
              <a:t>ва – Сайаҕа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«Саха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Өрөспүүбүлүкэтин норуодунай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суруйааччыта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бэлиэ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ааты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туруорсууну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ылан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үлэлэһэн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биир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санаалаахтар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сыраларынан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Саха сирин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араас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улуустарыттан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иһигэр Өлөөннөр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ыҥырыыны ылынын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200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тахса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киһи илии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баттаан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сыл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муус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устар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күнүгэр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 Дархан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Айсен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Сергеевич Николаев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илиититтэн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Наталья Михалева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тутта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71600" y="764704"/>
            <a:ext cx="7653535" cy="864096"/>
          </a:xfrm>
        </p:spPr>
        <p:txBody>
          <a:bodyPr>
            <a:normAutofit fontScale="90000"/>
          </a:bodyPr>
          <a:lstStyle/>
          <a:p>
            <a:r>
              <a:rPr lang="sah-RU" dirty="0" smtClean="0">
                <a:latin typeface="Informal Roman" pitchFamily="66" charset="0"/>
              </a:rPr>
              <a:t>Хомоҕой хоһоон күрэхтэһиитэ</a:t>
            </a:r>
            <a:endParaRPr lang="ru-RU" dirty="0"/>
          </a:p>
        </p:txBody>
      </p:sp>
      <p:pic>
        <p:nvPicPr>
          <p:cNvPr id="5" name="Содержимое 4" descr="NAOD522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11216" y="1920875"/>
            <a:ext cx="3130567" cy="4433888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sah-RU" sz="1000" dirty="0" smtClean="0"/>
              <a:t>               </a:t>
            </a:r>
          </a:p>
          <a:p>
            <a:pPr>
              <a:buNone/>
            </a:pPr>
            <a:endParaRPr lang="sah-RU" sz="1000" dirty="0" smtClean="0"/>
          </a:p>
          <a:p>
            <a:pPr>
              <a:buNone/>
            </a:pPr>
            <a:endParaRPr lang="sah-RU" sz="1000" dirty="0" smtClean="0"/>
          </a:p>
          <a:p>
            <a:pPr>
              <a:buNone/>
            </a:pPr>
            <a:r>
              <a:rPr lang="sah-RU" sz="1000" dirty="0" smtClean="0"/>
              <a:t> </a:t>
            </a:r>
            <a:r>
              <a:rPr lang="sah-RU" sz="1600" b="1" dirty="0" smtClean="0"/>
              <a:t>Хотугу сибэкким ньургуһун</a:t>
            </a:r>
          </a:p>
          <a:p>
            <a:pPr>
              <a:buNone/>
            </a:pPr>
            <a:endParaRPr lang="sah-RU" sz="1600" b="1" dirty="0" smtClean="0"/>
          </a:p>
          <a:p>
            <a:pPr>
              <a:buNone/>
            </a:pPr>
            <a:r>
              <a:rPr lang="sah-RU" sz="1600" b="1" dirty="0" smtClean="0"/>
              <a:t>Хотугу сибэкким ньургуһун-</a:t>
            </a:r>
          </a:p>
          <a:p>
            <a:pPr>
              <a:buNone/>
            </a:pPr>
            <a:r>
              <a:rPr lang="sah-RU" sz="1600" b="1" dirty="0" smtClean="0"/>
              <a:t> Дойдубут биһигини киэргэтэр, </a:t>
            </a:r>
          </a:p>
          <a:p>
            <a:pPr>
              <a:buNone/>
            </a:pPr>
            <a:r>
              <a:rPr lang="sah-RU" sz="1600" b="1" dirty="0" smtClean="0"/>
              <a:t>Хоһууннук тымныыны тулуйар,</a:t>
            </a:r>
          </a:p>
          <a:p>
            <a:pPr>
              <a:buNone/>
            </a:pPr>
            <a:r>
              <a:rPr lang="sah-RU" sz="1600" b="1" dirty="0" smtClean="0"/>
              <a:t>Сэргэхтик симэнэн тэлгэнэр.</a:t>
            </a:r>
          </a:p>
          <a:p>
            <a:pPr>
              <a:buNone/>
            </a:pPr>
            <a:endParaRPr lang="sah-RU" sz="1600" b="1" dirty="0" smtClean="0"/>
          </a:p>
          <a:p>
            <a:pPr>
              <a:buNone/>
            </a:pPr>
            <a:r>
              <a:rPr lang="sah-RU" sz="1600" b="1" dirty="0" smtClean="0"/>
              <a:t>Хотугу сибэкким ньургуһун-</a:t>
            </a:r>
          </a:p>
          <a:p>
            <a:pPr>
              <a:buNone/>
            </a:pPr>
            <a:r>
              <a:rPr lang="sah-RU" sz="1600" b="1" dirty="0" smtClean="0"/>
              <a:t>Ис куппар кэрэни иҥэрэр,</a:t>
            </a:r>
          </a:p>
          <a:p>
            <a:pPr>
              <a:buNone/>
            </a:pPr>
            <a:r>
              <a:rPr lang="sah-RU" sz="1600" b="1" dirty="0" smtClean="0"/>
              <a:t>Хараастар сүрэҕи уулларар,</a:t>
            </a:r>
          </a:p>
          <a:p>
            <a:pPr>
              <a:buNone/>
            </a:pPr>
            <a:r>
              <a:rPr lang="sah-RU" sz="1600" b="1" dirty="0" smtClean="0"/>
              <a:t>Үөрүүнү бэлэхтээн көһүтэр.</a:t>
            </a:r>
          </a:p>
          <a:p>
            <a:pPr>
              <a:buNone/>
            </a:pPr>
            <a:endParaRPr lang="sah-RU" sz="1600" b="1" dirty="0" smtClean="0"/>
          </a:p>
          <a:p>
            <a:pPr>
              <a:buNone/>
            </a:pPr>
            <a:r>
              <a:rPr lang="sah-RU" sz="1600" b="1" dirty="0" smtClean="0"/>
              <a:t>Хотугу сибэкким ньургуһун-</a:t>
            </a:r>
          </a:p>
          <a:p>
            <a:pPr>
              <a:buNone/>
            </a:pPr>
            <a:r>
              <a:rPr lang="sah-RU" sz="1600" b="1" dirty="0" smtClean="0"/>
              <a:t>Ытыспар оҕолуу бигэнэр,</a:t>
            </a:r>
          </a:p>
          <a:p>
            <a:pPr>
              <a:buNone/>
            </a:pPr>
            <a:r>
              <a:rPr lang="sah-RU" sz="1600" b="1" dirty="0" smtClean="0"/>
              <a:t>Арахпат угутун сыдьаайар,</a:t>
            </a:r>
          </a:p>
          <a:p>
            <a:pPr>
              <a:buNone/>
            </a:pPr>
            <a:r>
              <a:rPr lang="sah-RU" sz="1600" b="1" dirty="0" smtClean="0"/>
              <a:t>Арамаат сытынан илгийэр.</a:t>
            </a:r>
          </a:p>
          <a:p>
            <a:pPr>
              <a:buNone/>
            </a:pPr>
            <a:r>
              <a:rPr lang="sah-RU" sz="1600" b="1" dirty="0" smtClean="0"/>
              <a:t> </a:t>
            </a:r>
            <a:endParaRPr lang="ru-RU" sz="16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ah-RU" dirty="0" smtClean="0"/>
              <a:t>        </a:t>
            </a:r>
            <a:endParaRPr lang="ru-RU" dirty="0"/>
          </a:p>
        </p:txBody>
      </p:sp>
      <p:pic>
        <p:nvPicPr>
          <p:cNvPr id="5" name="Содержимое 4" descr="AQND696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08695" y="1920875"/>
            <a:ext cx="3135609" cy="4433888"/>
          </a:xfrm>
        </p:spPr>
      </p:pic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sah-RU" sz="1400" b="1" dirty="0" smtClean="0"/>
              <a:t>Көнньүөрбүт санаабар күһүнүм</a:t>
            </a:r>
          </a:p>
          <a:p>
            <a:pPr>
              <a:buNone/>
            </a:pPr>
            <a:endParaRPr lang="sah-RU" sz="1400" b="1" dirty="0" smtClean="0"/>
          </a:p>
          <a:p>
            <a:pPr>
              <a:buNone/>
            </a:pPr>
            <a:r>
              <a:rPr lang="sah-RU" sz="1400" b="1" dirty="0" smtClean="0"/>
              <a:t>Күндэлэс санаабар күһүнүм</a:t>
            </a:r>
          </a:p>
          <a:p>
            <a:pPr>
              <a:buNone/>
            </a:pPr>
            <a:r>
              <a:rPr lang="sah-RU" sz="1400" b="1" dirty="0" smtClean="0"/>
              <a:t>Күндэлэс саһарбыт оһуора,</a:t>
            </a:r>
          </a:p>
          <a:p>
            <a:pPr>
              <a:buNone/>
            </a:pPr>
            <a:r>
              <a:rPr lang="sah-RU" sz="1400" b="1" dirty="0" smtClean="0"/>
              <a:t>Көмүс дуй киэргэлэ сандаара</a:t>
            </a:r>
          </a:p>
          <a:p>
            <a:pPr>
              <a:buNone/>
            </a:pPr>
            <a:r>
              <a:rPr lang="sah-RU" sz="1400" b="1" dirty="0" smtClean="0"/>
              <a:t>Күлүмнэс күннэри сыдьаайда.</a:t>
            </a:r>
          </a:p>
          <a:p>
            <a:pPr>
              <a:buNone/>
            </a:pPr>
            <a:endParaRPr lang="sah-RU" sz="1400" b="1" dirty="0" smtClean="0"/>
          </a:p>
          <a:p>
            <a:pPr>
              <a:buNone/>
            </a:pPr>
            <a:r>
              <a:rPr lang="sah-RU" sz="1400" b="1" dirty="0" smtClean="0"/>
              <a:t>Көрүөххэ кэрэтиэн айылҕа</a:t>
            </a:r>
          </a:p>
          <a:p>
            <a:pPr>
              <a:buNone/>
            </a:pPr>
            <a:r>
              <a:rPr lang="sah-RU" sz="1400" b="1" dirty="0" smtClean="0"/>
              <a:t>Күһүҥҥү түһүлгэ бэлэҕэ,</a:t>
            </a:r>
          </a:p>
          <a:p>
            <a:pPr>
              <a:buNone/>
            </a:pPr>
            <a:r>
              <a:rPr lang="sah-RU" sz="1400" b="1" dirty="0" smtClean="0"/>
              <a:t>Киһиэхэ анаабыт эгэлгэ</a:t>
            </a:r>
          </a:p>
          <a:p>
            <a:pPr>
              <a:buNone/>
            </a:pPr>
            <a:r>
              <a:rPr lang="sah-RU" sz="1400" b="1" dirty="0" smtClean="0"/>
              <a:t>Күндүлүүр баайдарын дэлэйэ.</a:t>
            </a:r>
          </a:p>
          <a:p>
            <a:pPr>
              <a:buNone/>
            </a:pPr>
            <a:endParaRPr lang="sah-RU" sz="1400" b="1" dirty="0" smtClean="0"/>
          </a:p>
          <a:p>
            <a:pPr>
              <a:buNone/>
            </a:pPr>
            <a:r>
              <a:rPr lang="sah-RU" sz="1400" b="1" dirty="0" smtClean="0"/>
              <a:t>Күһммүт эриэкэс көстүүтэ</a:t>
            </a:r>
          </a:p>
          <a:p>
            <a:pPr>
              <a:buNone/>
            </a:pPr>
            <a:r>
              <a:rPr lang="sah-RU" sz="1400" b="1" dirty="0" smtClean="0"/>
              <a:t>Күн чаҕыл уотугар налыйда,</a:t>
            </a:r>
          </a:p>
          <a:p>
            <a:pPr>
              <a:buNone/>
            </a:pPr>
            <a:r>
              <a:rPr lang="sah-RU" sz="1400" b="1" dirty="0" smtClean="0"/>
              <a:t>Киэҥ дуолбут сөрүүкүү көрүстэ,</a:t>
            </a:r>
          </a:p>
          <a:p>
            <a:pPr>
              <a:buNone/>
            </a:pPr>
            <a:r>
              <a:rPr lang="sah-RU" sz="1400" b="1" dirty="0" smtClean="0"/>
              <a:t>Кубай өҥүнэн бүрүннэ.</a:t>
            </a:r>
          </a:p>
          <a:p>
            <a:pPr>
              <a:buNone/>
            </a:pPr>
            <a:r>
              <a:rPr lang="sah-RU" sz="1400" b="1" dirty="0" smtClean="0"/>
              <a:t>                                                   23.08 2020 с.</a:t>
            </a:r>
            <a:endParaRPr lang="ru-RU" sz="14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sah-RU" dirty="0" smtClean="0">
                <a:latin typeface="Harlow Solid Italic" pitchFamily="82" charset="0"/>
              </a:rPr>
              <a:t>2021 сыл – ЧЭБДИГИРИИ сыла.</a:t>
            </a:r>
            <a:endParaRPr lang="ru-RU" dirty="0"/>
          </a:p>
        </p:txBody>
      </p:sp>
      <p:pic>
        <p:nvPicPr>
          <p:cNvPr id="5" name="Содержимое 4" descr="MFFT528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69215" y="1920875"/>
            <a:ext cx="3214569" cy="443388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sah-RU" sz="1100" b="1" dirty="0" smtClean="0">
                <a:latin typeface="Times New Roman" pitchFamily="18" charset="0"/>
                <a:cs typeface="Times New Roman" pitchFamily="18" charset="0"/>
              </a:rPr>
              <a:t>Олоххор дьолу  эн билиэҥ</a:t>
            </a:r>
          </a:p>
          <a:p>
            <a:pPr>
              <a:buNone/>
            </a:pPr>
            <a:endParaRPr lang="sah-RU" sz="11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ah-RU" sz="1100" b="1" dirty="0" smtClean="0">
                <a:latin typeface="Times New Roman" pitchFamily="18" charset="0"/>
                <a:cs typeface="Times New Roman" pitchFamily="18" charset="0"/>
              </a:rPr>
              <a:t>Доҕоттоор, олоҕу сыаналааҥ,</a:t>
            </a:r>
          </a:p>
          <a:p>
            <a:pPr>
              <a:buNone/>
            </a:pPr>
            <a:r>
              <a:rPr lang="sah-RU" sz="1100" b="1" dirty="0" smtClean="0">
                <a:latin typeface="Times New Roman" pitchFamily="18" charset="0"/>
                <a:cs typeface="Times New Roman" pitchFamily="18" charset="0"/>
              </a:rPr>
              <a:t>Албастаах утаҕы иһимэҥ,</a:t>
            </a:r>
          </a:p>
          <a:p>
            <a:pPr>
              <a:buNone/>
            </a:pPr>
            <a:r>
              <a:rPr lang="sah-RU" sz="1100" b="1" dirty="0" smtClean="0">
                <a:latin typeface="Times New Roman" pitchFamily="18" charset="0"/>
                <a:cs typeface="Times New Roman" pitchFamily="18" charset="0"/>
              </a:rPr>
              <a:t>Кытаанах санааны ылыныҥ,</a:t>
            </a:r>
          </a:p>
          <a:p>
            <a:pPr>
              <a:buNone/>
            </a:pPr>
            <a:r>
              <a:rPr lang="sah-RU" sz="1100" b="1" dirty="0" smtClean="0">
                <a:latin typeface="Times New Roman" pitchFamily="18" charset="0"/>
                <a:cs typeface="Times New Roman" pitchFamily="18" charset="0"/>
              </a:rPr>
              <a:t>Сорунан тураҥҥыт киэр анньыҥ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buNone/>
            </a:pPr>
            <a:endParaRPr lang="ru-RU" sz="11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Ба5ардар, </a:t>
            </a:r>
            <a:r>
              <a:rPr lang="ru-RU" sz="1100" b="1" dirty="0" err="1" smtClean="0">
                <a:latin typeface="Times New Roman" pitchFamily="18" charset="0"/>
                <a:cs typeface="Times New Roman" pitchFamily="18" charset="0"/>
              </a:rPr>
              <a:t>ымсыырдар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 err="1" smtClean="0">
                <a:latin typeface="Times New Roman" pitchFamily="18" charset="0"/>
                <a:cs typeface="Times New Roman" pitchFamily="18" charset="0"/>
              </a:rPr>
              <a:t>кэмигэр</a:t>
            </a:r>
            <a:endParaRPr lang="ru-RU" sz="11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ah-RU" sz="1100" b="1" dirty="0" smtClean="0">
                <a:latin typeface="Times New Roman" pitchFamily="18" charset="0"/>
                <a:cs typeface="Times New Roman" pitchFamily="18" charset="0"/>
              </a:rPr>
              <a:t>Үтүөкэн кэмнэргин эн санаар,</a:t>
            </a:r>
          </a:p>
          <a:p>
            <a:pPr>
              <a:buNone/>
            </a:pPr>
            <a:r>
              <a:rPr lang="sah-RU" sz="1100" b="1" dirty="0" smtClean="0">
                <a:latin typeface="Times New Roman" pitchFamily="18" charset="0"/>
                <a:cs typeface="Times New Roman" pitchFamily="18" charset="0"/>
              </a:rPr>
              <a:t>Сырдыкка дьулуһар ыраҕар</a:t>
            </a:r>
          </a:p>
          <a:p>
            <a:pPr>
              <a:buNone/>
            </a:pPr>
            <a:r>
              <a:rPr lang="sah-RU" sz="1100" b="1" dirty="0" smtClean="0">
                <a:latin typeface="Times New Roman" pitchFamily="18" charset="0"/>
                <a:cs typeface="Times New Roman" pitchFamily="18" charset="0"/>
              </a:rPr>
              <a:t>Хайаан да тиийэҥҥин эн үөрээр.</a:t>
            </a:r>
          </a:p>
          <a:p>
            <a:pPr>
              <a:buNone/>
            </a:pPr>
            <a:endParaRPr lang="sah-RU" sz="11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ah-RU" sz="1100" b="1" dirty="0" smtClean="0">
                <a:latin typeface="Times New Roman" pitchFamily="18" charset="0"/>
                <a:cs typeface="Times New Roman" pitchFamily="18" charset="0"/>
              </a:rPr>
              <a:t>Умнубат эн көнө ыллыккар</a:t>
            </a:r>
          </a:p>
          <a:p>
            <a:pPr>
              <a:buNone/>
            </a:pPr>
            <a:r>
              <a:rPr lang="sah-RU" sz="1100" b="1" dirty="0" smtClean="0">
                <a:latin typeface="Times New Roman" pitchFamily="18" charset="0"/>
                <a:cs typeface="Times New Roman" pitchFamily="18" charset="0"/>
              </a:rPr>
              <a:t>Күннээх күн саҕыллыа дьылҕаҕар,</a:t>
            </a:r>
          </a:p>
          <a:p>
            <a:pPr>
              <a:buNone/>
            </a:pPr>
            <a:r>
              <a:rPr lang="sah-RU" sz="1100" b="1" dirty="0" smtClean="0">
                <a:latin typeface="Times New Roman" pitchFamily="18" charset="0"/>
                <a:cs typeface="Times New Roman" pitchFamily="18" charset="0"/>
              </a:rPr>
              <a:t>Саҥалыы тыын ылар күннэргэр</a:t>
            </a:r>
          </a:p>
          <a:p>
            <a:pPr>
              <a:buNone/>
            </a:pPr>
            <a:r>
              <a:rPr lang="sah-RU" sz="1100" b="1" dirty="0" smtClean="0">
                <a:latin typeface="Times New Roman" pitchFamily="18" charset="0"/>
                <a:cs typeface="Times New Roman" pitchFamily="18" charset="0"/>
              </a:rPr>
              <a:t>Оспот баас сүтүөҕэ сүрэххэр.</a:t>
            </a:r>
          </a:p>
          <a:p>
            <a:pPr>
              <a:buNone/>
            </a:pPr>
            <a:endParaRPr lang="sah-RU" sz="11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ah-RU" sz="1100" b="1" dirty="0" smtClean="0">
                <a:latin typeface="Times New Roman" pitchFamily="18" charset="0"/>
                <a:cs typeface="Times New Roman" pitchFamily="18" charset="0"/>
              </a:rPr>
              <a:t>Куккунан кэрэҕэ умсугуй,</a:t>
            </a:r>
          </a:p>
          <a:p>
            <a:pPr>
              <a:buNone/>
            </a:pPr>
            <a:r>
              <a:rPr lang="sah-RU" sz="1100" b="1" dirty="0" smtClean="0">
                <a:latin typeface="Times New Roman" pitchFamily="18" charset="0"/>
                <a:cs typeface="Times New Roman" pitchFamily="18" charset="0"/>
              </a:rPr>
              <a:t>Үтүөнү оҥорон эн үрдүүй,</a:t>
            </a:r>
          </a:p>
          <a:p>
            <a:pPr>
              <a:buNone/>
            </a:pPr>
            <a:r>
              <a:rPr lang="sah-RU" sz="1100" b="1" dirty="0" smtClean="0">
                <a:latin typeface="Times New Roman" pitchFamily="18" charset="0"/>
                <a:cs typeface="Times New Roman" pitchFamily="18" charset="0"/>
              </a:rPr>
              <a:t>Уйулҕан уһуктан киһитий,</a:t>
            </a:r>
          </a:p>
          <a:p>
            <a:pPr>
              <a:buNone/>
            </a:pPr>
            <a:r>
              <a:rPr lang="sah-RU" sz="1100" b="1" dirty="0" smtClean="0">
                <a:latin typeface="Times New Roman" pitchFamily="18" charset="0"/>
                <a:cs typeface="Times New Roman" pitchFamily="18" charset="0"/>
              </a:rPr>
              <a:t>Бу дьолтон толору эн дуоһуй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ah-RU" dirty="0" smtClean="0"/>
              <a:t>    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51520" y="2060849"/>
            <a:ext cx="2520280" cy="2016224"/>
          </a:xfrm>
        </p:spPr>
        <p:txBody>
          <a:bodyPr>
            <a:normAutofit/>
          </a:bodyPr>
          <a:lstStyle/>
          <a:p>
            <a:r>
              <a:rPr lang="sah-RU" sz="1400" b="1" dirty="0" smtClean="0"/>
              <a:t>Якутия моя – просторный край России</a:t>
            </a:r>
          </a:p>
          <a:p>
            <a:r>
              <a:rPr lang="sah-RU" sz="1400" b="1" dirty="0" smtClean="0"/>
              <a:t>И распростерся он могучий и широкий,-</a:t>
            </a:r>
          </a:p>
          <a:p>
            <a:r>
              <a:rPr lang="sah-RU" sz="1400" b="1" dirty="0" smtClean="0"/>
              <a:t>С зеленою тайгой и морем темно – синим,-</a:t>
            </a:r>
          </a:p>
          <a:p>
            <a:r>
              <a:rPr lang="sah-RU" sz="1400" b="1" dirty="0" smtClean="0"/>
              <a:t>Далеко далеко на северо – востоке...</a:t>
            </a:r>
            <a:endParaRPr lang="ru-RU" sz="1400" b="1" dirty="0"/>
          </a:p>
        </p:txBody>
      </p:sp>
      <p:pic>
        <p:nvPicPr>
          <p:cNvPr id="5" name="Содержимое 4" descr="NGCG317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7882" b="17882"/>
          <a:stretch>
            <a:fillRect/>
          </a:stretch>
        </p:blipFill>
        <p:spPr/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445</TotalTime>
  <Words>639</Words>
  <Application>Microsoft Office PowerPoint</Application>
  <PresentationFormat>Экран (4:3)</PresentationFormat>
  <Paragraphs>172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                                                        Розалия Павлова   Хоһуйар хоһооннорум – мин санааларым                Өлөөн   2021</vt:lpstr>
      <vt:lpstr>                  Павлова Розалия Петровна</vt:lpstr>
      <vt:lpstr>            МИН МУЗАМ</vt:lpstr>
      <vt:lpstr>       Мин ситиһиилэрим.</vt:lpstr>
      <vt:lpstr>                Мин үөрүүм.                        </vt:lpstr>
      <vt:lpstr>Хомоҕой хоһоон күрэхтэһиитэ</vt:lpstr>
      <vt:lpstr>        </vt:lpstr>
      <vt:lpstr>2021 сыл – ЧЭБДИГИРИИ сыла.</vt:lpstr>
      <vt:lpstr>     </vt:lpstr>
      <vt:lpstr>Слайд 10</vt:lpstr>
      <vt:lpstr>       Уран тыллаах ааптар.</vt:lpstr>
      <vt:lpstr>АЙАР КҮРЭС</vt:lpstr>
      <vt:lpstr>АҺАҔАС    КУОНКУРУС</vt:lpstr>
      <vt:lpstr>     Өлөөҥҥө сыа балык күнэ.</vt:lpstr>
      <vt:lpstr>  Бастакы оройуоннааҕы «Сыа балык»  хоһоон    куонкурса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Хоһуйар хоһооннорум – мин санааларым.</dc:title>
  <dc:creator>Koryakina Irina</dc:creator>
  <cp:lastModifiedBy>Koryakina Irina</cp:lastModifiedBy>
  <cp:revision>49</cp:revision>
  <dcterms:created xsi:type="dcterms:W3CDTF">2021-10-07T02:05:42Z</dcterms:created>
  <dcterms:modified xsi:type="dcterms:W3CDTF">2024-06-17T05:55:19Z</dcterms:modified>
</cp:coreProperties>
</file>